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3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4.xml" ContentType="application/vnd.openxmlformats-officedocument.theme+xml"/>
  <Override PartName="/ppt/slideLayouts/slideLayout147.xml" ContentType="application/vnd.openxmlformats-officedocument.presentationml.slideLayout+xml"/>
  <Override PartName="/ppt/theme/theme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309" r:id="rId5"/>
    <p:sldMasterId id="2147484329" r:id="rId6"/>
    <p:sldMasterId id="2147484348" r:id="rId7"/>
    <p:sldMasterId id="2147484307" r:id="rId8"/>
    <p:sldMasterId id="2147483660" r:id="rId9"/>
  </p:sldMasterIdLst>
  <p:notesMasterIdLst>
    <p:notesMasterId r:id="rId44"/>
  </p:notesMasterIdLst>
  <p:handoutMasterIdLst>
    <p:handoutMasterId r:id="rId45"/>
  </p:handoutMasterIdLst>
  <p:sldIdLst>
    <p:sldId id="4068" r:id="rId10"/>
    <p:sldId id="2076138229" r:id="rId11"/>
    <p:sldId id="2076138230" r:id="rId12"/>
    <p:sldId id="2076138228" r:id="rId13"/>
    <p:sldId id="2076138221" r:id="rId14"/>
    <p:sldId id="2076138223" r:id="rId15"/>
    <p:sldId id="2076138222" r:id="rId16"/>
    <p:sldId id="2076138226" r:id="rId17"/>
    <p:sldId id="2076138224" r:id="rId18"/>
    <p:sldId id="2076138227" r:id="rId19"/>
    <p:sldId id="2076138252" r:id="rId20"/>
    <p:sldId id="8568" r:id="rId21"/>
    <p:sldId id="2076138244" r:id="rId22"/>
    <p:sldId id="2076138233" r:id="rId23"/>
    <p:sldId id="2076138235" r:id="rId24"/>
    <p:sldId id="2076138237" r:id="rId25"/>
    <p:sldId id="2076138238" r:id="rId26"/>
    <p:sldId id="2076138239" r:id="rId27"/>
    <p:sldId id="2076138240" r:id="rId28"/>
    <p:sldId id="2076138242" r:id="rId29"/>
    <p:sldId id="2076138241" r:id="rId30"/>
    <p:sldId id="2076138220" r:id="rId31"/>
    <p:sldId id="2076138257" r:id="rId32"/>
    <p:sldId id="2076138259" r:id="rId33"/>
    <p:sldId id="2076138261" r:id="rId34"/>
    <p:sldId id="2076138262" r:id="rId35"/>
    <p:sldId id="2076138258" r:id="rId36"/>
    <p:sldId id="2076138260" r:id="rId37"/>
    <p:sldId id="2076138231" r:id="rId38"/>
    <p:sldId id="2076138243" r:id="rId39"/>
    <p:sldId id="2076138263" r:id="rId40"/>
    <p:sldId id="2076138255" r:id="rId41"/>
    <p:sldId id="2076138251" r:id="rId42"/>
    <p:sldId id="40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61B53D-6868-7482-34CD-F97BB295D145}" name="Sebastian Birk" initials="SB" userId="S::s.birk@avanade.com::6fef93f5-c768-4dfb-8bdd-0abbc09bc9e4" providerId="AD"/>
  <p188:author id="{6C8068A5-4583-2DA4-728C-37921BC796B9}" name="Yi-Ting Hung" initials="YH" userId="S::yi-ting.hung@avanade.com::9dd5c990-abac-41d4-8ddf-f801e41b4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595959"/>
    <a:srgbClr val="008376"/>
    <a:srgbClr val="47800A"/>
    <a:srgbClr val="008C95"/>
    <a:srgbClr val="4B912A"/>
    <a:srgbClr val="FDFDFD"/>
    <a:srgbClr val="FF5800"/>
    <a:srgbClr val="FC591F"/>
    <a:srgbClr val="B43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FD104-2E31-459C-8AA0-7BC753309DEA}" v="143" dt="2022-06-11T04:59:29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724" autoAdjust="0"/>
  </p:normalViewPr>
  <p:slideViewPr>
    <p:cSldViewPr snapToGrid="0">
      <p:cViewPr>
        <p:scale>
          <a:sx n="84" d="100"/>
          <a:sy n="84" d="100"/>
        </p:scale>
        <p:origin x="1596" y="12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notesMaster" Target="notesMasters/notesMaster1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jtaba Taslimitehrani" userId="S::m.taslimitehrani@avanade.com::2d319c6a-7427-4d25-8d37-843f6cc58293" providerId="AD" clId="Web-{DF4745B2-E763-16EB-525E-9E785EE46856}"/>
    <pc:docChg chg="addSld modSld">
      <pc:chgData name="Mojtaba Taslimitehrani" userId="S::m.taslimitehrani@avanade.com::2d319c6a-7427-4d25-8d37-843f6cc58293" providerId="AD" clId="Web-{DF4745B2-E763-16EB-525E-9E785EE46856}" dt="2022-02-07T09:28:05.144" v="484" actId="20577"/>
      <pc:docMkLst>
        <pc:docMk/>
      </pc:docMkLst>
      <pc:sldChg chg="addSp delSp modSp add replId delCm">
        <pc:chgData name="Mojtaba Taslimitehrani" userId="S::m.taslimitehrani@avanade.com::2d319c6a-7427-4d25-8d37-843f6cc58293" providerId="AD" clId="Web-{DF4745B2-E763-16EB-525E-9E785EE46856}" dt="2022-02-07T09:28:05.144" v="484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DF4745B2-E763-16EB-525E-9E785EE46856}" dt="2022-02-07T09:28:05.144" v="484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DF4745B2-E763-16EB-525E-9E785EE46856}" dt="2022-02-06T19:47:42.402" v="7" actId="20577"/>
          <ac:spMkLst>
            <pc:docMk/>
            <pc:sldMk cId="1875863502" sldId="4159"/>
            <ac:spMk id="3" creationId="{6578AF98-DD32-4443-AFE5-519E84075324}"/>
          </ac:spMkLst>
        </pc:spChg>
        <pc:spChg chg="add del mod">
          <ac:chgData name="Mojtaba Taslimitehrani" userId="S::m.taslimitehrani@avanade.com::2d319c6a-7427-4d25-8d37-843f6cc58293" providerId="AD" clId="Web-{DF4745B2-E763-16EB-525E-9E785EE46856}" dt="2022-02-06T19:47:35.667" v="6"/>
          <ac:spMkLst>
            <pc:docMk/>
            <pc:sldMk cId="1875863502" sldId="4159"/>
            <ac:spMk id="5" creationId="{750FEFF3-1558-4131-B5B5-37165B9826AC}"/>
          </ac:spMkLst>
        </pc:spChg>
        <pc:picChg chg="del">
          <ac:chgData name="Mojtaba Taslimitehrani" userId="S::m.taslimitehrani@avanade.com::2d319c6a-7427-4d25-8d37-843f6cc58293" providerId="AD" clId="Web-{DF4745B2-E763-16EB-525E-9E785EE46856}" dt="2022-02-06T19:47:47.027" v="8"/>
          <ac:picMkLst>
            <pc:docMk/>
            <pc:sldMk cId="1875863502" sldId="4159"/>
            <ac:picMk id="4" creationId="{2CEF1E61-4279-4F25-B650-A8198BD48BF3}"/>
          </ac:picMkLst>
        </pc:picChg>
      </pc:sldChg>
      <pc:sldChg chg="modSp add replId">
        <pc:chgData name="Mojtaba Taslimitehrani" userId="S::m.taslimitehrani@avanade.com::2d319c6a-7427-4d25-8d37-843f6cc58293" providerId="AD" clId="Web-{DF4745B2-E763-16EB-525E-9E785EE46856}" dt="2022-02-06T19:47:27.198" v="2" actId="20577"/>
        <pc:sldMkLst>
          <pc:docMk/>
          <pc:sldMk cId="1742881541" sldId="4160"/>
        </pc:sldMkLst>
        <pc:spChg chg="mod">
          <ac:chgData name="Mojtaba Taslimitehrani" userId="S::m.taslimitehrani@avanade.com::2d319c6a-7427-4d25-8d37-843f6cc58293" providerId="AD" clId="Web-{DF4745B2-E763-16EB-525E-9E785EE46856}" dt="2022-02-06T19:47:27.198" v="2" actId="20577"/>
          <ac:spMkLst>
            <pc:docMk/>
            <pc:sldMk cId="1742881541" sldId="4160"/>
            <ac:spMk id="19" creationId="{0B50A142-4804-488B-9308-51A0676F37C2}"/>
          </ac:spMkLst>
        </pc:spChg>
      </pc:sldChg>
    </pc:docChg>
  </pc:docChgLst>
  <pc:docChgLst>
    <pc:chgData name="Kerem Öztürk" userId="S::kerem.oeztuerk@avanade.com::e90120b8-ade3-4734-a8d8-a7779e0d46df" providerId="AD" clId="Web-{7B770828-D426-45DA-89AC-2678BFA58D02}"/>
    <pc:docChg chg="modSld">
      <pc:chgData name="Kerem Öztürk" userId="S::kerem.oeztuerk@avanade.com::e90120b8-ade3-4734-a8d8-a7779e0d46df" providerId="AD" clId="Web-{7B770828-D426-45DA-89AC-2678BFA58D02}" dt="2022-04-28T09:03:57.871" v="38" actId="1076"/>
      <pc:docMkLst>
        <pc:docMk/>
      </pc:docMkLst>
      <pc:sldChg chg="addSp delSp modSp">
        <pc:chgData name="Kerem Öztürk" userId="S::kerem.oeztuerk@avanade.com::e90120b8-ade3-4734-a8d8-a7779e0d46df" providerId="AD" clId="Web-{7B770828-D426-45DA-89AC-2678BFA58D02}" dt="2022-04-28T09:03:57.871" v="38" actId="1076"/>
        <pc:sldMkLst>
          <pc:docMk/>
          <pc:sldMk cId="3087520817" sldId="4152"/>
        </pc:sldMkLst>
        <pc:spChg chg="add del">
          <ac:chgData name="Kerem Öztürk" userId="S::kerem.oeztuerk@avanade.com::e90120b8-ade3-4734-a8d8-a7779e0d46df" providerId="AD" clId="Web-{7B770828-D426-45DA-89AC-2678BFA58D02}" dt="2022-04-28T08:59:26.378" v="6"/>
          <ac:spMkLst>
            <pc:docMk/>
            <pc:sldMk cId="3087520817" sldId="4152"/>
            <ac:spMk id="19" creationId="{AC6C1E61-F34D-21CA-7064-FFED94A8D67E}"/>
          </ac:spMkLst>
        </pc:spChg>
        <pc:spChg chg="add del mod">
          <ac:chgData name="Kerem Öztürk" userId="S::kerem.oeztuerk@avanade.com::e90120b8-ade3-4734-a8d8-a7779e0d46df" providerId="AD" clId="Web-{7B770828-D426-45DA-89AC-2678BFA58D02}" dt="2022-04-28T09:02:11.306" v="26"/>
          <ac:spMkLst>
            <pc:docMk/>
            <pc:sldMk cId="3087520817" sldId="4152"/>
            <ac:spMk id="21" creationId="{CE4004C3-B320-D128-C1A0-B6875AA1777D}"/>
          </ac:spMkLst>
        </pc:spChg>
        <pc:picChg chg="add del mod">
          <ac:chgData name="Kerem Öztürk" userId="S::kerem.oeztuerk@avanade.com::e90120b8-ade3-4734-a8d8-a7779e0d46df" providerId="AD" clId="Web-{7B770828-D426-45DA-89AC-2678BFA58D02}" dt="2022-04-28T08:55:45.965" v="1"/>
          <ac:picMkLst>
            <pc:docMk/>
            <pc:sldMk cId="3087520817" sldId="4152"/>
            <ac:picMk id="13" creationId="{57FCF310-E0FE-49A0-9E64-97D19878E3B1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8:59:36.035" v="8"/>
          <ac:picMkLst>
            <pc:docMk/>
            <pc:sldMk cId="3087520817" sldId="4152"/>
            <ac:picMk id="14" creationId="{259A8EC1-4EDA-1CA5-D217-4BD3882188C7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9:02:08.118" v="24"/>
          <ac:picMkLst>
            <pc:docMk/>
            <pc:sldMk cId="3087520817" sldId="4152"/>
            <ac:picMk id="20" creationId="{32929324-C24A-687D-A5D7-084FDD727718}"/>
          </ac:picMkLst>
        </pc:picChg>
        <pc:picChg chg="add mod">
          <ac:chgData name="Kerem Öztürk" userId="S::kerem.oeztuerk@avanade.com::e90120b8-ade3-4734-a8d8-a7779e0d46df" providerId="AD" clId="Web-{7B770828-D426-45DA-89AC-2678BFA58D02}" dt="2022-04-28T09:03:57.871" v="38" actId="1076"/>
          <ac:picMkLst>
            <pc:docMk/>
            <pc:sldMk cId="3087520817" sldId="4152"/>
            <ac:picMk id="22" creationId="{D6EFDC3A-0CAE-DE58-AD53-E2746C71FC94}"/>
          </ac:picMkLst>
        </pc:picChg>
      </pc:sldChg>
    </pc:docChg>
  </pc:docChgLst>
  <pc:docChgLst>
    <pc:chgData name="Sowmya Prakash" userId="S::sowmya.c.prakash@avanade.com::eba35ed4-c23e-41cd-9062-384040ef55eb" providerId="AD" clId="Web-{78B421CC-823F-406A-B1DD-434ABF4E5484}"/>
    <pc:docChg chg="addSld modSld">
      <pc:chgData name="Sowmya Prakash" userId="S::sowmya.c.prakash@avanade.com::eba35ed4-c23e-41cd-9062-384040ef55eb" providerId="AD" clId="Web-{78B421CC-823F-406A-B1DD-434ABF4E5484}" dt="2022-06-03T11:05:47.019" v="133" actId="1076"/>
      <pc:docMkLst>
        <pc:docMk/>
      </pc:docMkLst>
      <pc:sldChg chg="addSp delSp modSp new">
        <pc:chgData name="Sowmya Prakash" userId="S::sowmya.c.prakash@avanade.com::eba35ed4-c23e-41cd-9062-384040ef55eb" providerId="AD" clId="Web-{78B421CC-823F-406A-B1DD-434ABF4E5484}" dt="2022-06-03T11:05:47.019" v="133" actId="1076"/>
        <pc:sldMkLst>
          <pc:docMk/>
          <pc:sldMk cId="3039798316" sldId="2076138249"/>
        </pc:sldMkLst>
        <pc:spChg chg="del">
          <ac:chgData name="Sowmya Prakash" userId="S::sowmya.c.prakash@avanade.com::eba35ed4-c23e-41cd-9062-384040ef55eb" providerId="AD" clId="Web-{78B421CC-823F-406A-B1DD-434ABF4E5484}" dt="2022-06-03T10:58:11.151" v="15"/>
          <ac:spMkLst>
            <pc:docMk/>
            <pc:sldMk cId="3039798316" sldId="2076138249"/>
            <ac:spMk id="2" creationId="{B3976798-D263-FCA7-0897-451CD26426FF}"/>
          </ac:spMkLst>
        </pc:spChg>
        <pc:spChg chg="mod">
          <ac:chgData name="Sowmya Prakash" userId="S::sowmya.c.prakash@avanade.com::eba35ed4-c23e-41cd-9062-384040ef55eb" providerId="AD" clId="Web-{78B421CC-823F-406A-B1DD-434ABF4E5484}" dt="2022-06-03T11:00:09.357" v="41" actId="20577"/>
          <ac:spMkLst>
            <pc:docMk/>
            <pc:sldMk cId="3039798316" sldId="2076138249"/>
            <ac:spMk id="3" creationId="{CD91270F-664E-3C44-7C02-C5BF056A31B6}"/>
          </ac:spMkLst>
        </pc:spChg>
        <pc:spChg chg="add del mod">
          <ac:chgData name="Sowmya Prakash" userId="S::sowmya.c.prakash@avanade.com::eba35ed4-c23e-41cd-9062-384040ef55eb" providerId="AD" clId="Web-{78B421CC-823F-406A-B1DD-434ABF4E5484}" dt="2022-06-03T11:04:12.267" v="112" actId="20577"/>
          <ac:spMkLst>
            <pc:docMk/>
            <pc:sldMk cId="3039798316" sldId="2076138249"/>
            <ac:spMk id="12" creationId="{124507A3-2008-3B2E-23C2-24E53BE95D58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16.627" v="113" actId="1076"/>
          <ac:spMkLst>
            <pc:docMk/>
            <pc:sldMk cId="3039798316" sldId="2076138249"/>
            <ac:spMk id="14" creationId="{2BF5AC94-D4BF-3AB6-E967-D4F2464DA28E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36.236" v="117" actId="20577"/>
          <ac:spMkLst>
            <pc:docMk/>
            <pc:sldMk cId="3039798316" sldId="2076138249"/>
            <ac:spMk id="15" creationId="{332EAA07-2AEB-6102-6BA7-B6ED293E7486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5:09.643" v="132" actId="1076"/>
          <ac:spMkLst>
            <pc:docMk/>
            <pc:sldMk cId="3039798316" sldId="2076138249"/>
            <ac:spMk id="16" creationId="{7B2E9D18-A5A7-F1A4-8A53-E2726F972A4D}"/>
          </ac:spMkLst>
        </pc:spChg>
        <pc:picChg chg="add mod ord">
          <ac:chgData name="Sowmya Prakash" userId="S::sowmya.c.prakash@avanade.com::eba35ed4-c23e-41cd-9062-384040ef55eb" providerId="AD" clId="Web-{78B421CC-823F-406A-B1DD-434ABF4E5484}" dt="2022-06-03T11:03:46.126" v="97" actId="14100"/>
          <ac:picMkLst>
            <pc:docMk/>
            <pc:sldMk cId="3039798316" sldId="2076138249"/>
            <ac:picMk id="4" creationId="{8A3E4571-9CC8-44E1-106E-F4743A8DF9B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47.019" v="133" actId="1076"/>
          <ac:picMkLst>
            <pc:docMk/>
            <pc:sldMk cId="3039798316" sldId="2076138249"/>
            <ac:picMk id="5" creationId="{71672054-14CD-C55D-FBE9-C582345914F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6.453" v="74" actId="1076"/>
          <ac:picMkLst>
            <pc:docMk/>
            <pc:sldMk cId="3039798316" sldId="2076138249"/>
            <ac:picMk id="6" creationId="{9FD8DB8D-C1A9-6E7C-C0E1-1BFEB3027510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0.500" v="72" actId="1076"/>
          <ac:picMkLst>
            <pc:docMk/>
            <pc:sldMk cId="3039798316" sldId="2076138249"/>
            <ac:picMk id="7" creationId="{76EC2064-ACE2-BBCA-BBB0-13A8308429B7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1:09.514" v="59" actId="1076"/>
          <ac:picMkLst>
            <pc:docMk/>
            <pc:sldMk cId="3039798316" sldId="2076138249"/>
            <ac:picMk id="8" creationId="{18493B23-BB66-E979-29EA-3C81AE53850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4:58.612" v="128" actId="1076"/>
          <ac:picMkLst>
            <pc:docMk/>
            <pc:sldMk cId="3039798316" sldId="2076138249"/>
            <ac:picMk id="9" creationId="{3E6CA51D-01C8-B486-2AAE-53E472A8E84C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1:31.233" v="63"/>
          <ac:picMkLst>
            <pc:docMk/>
            <pc:sldMk cId="3039798316" sldId="2076138249"/>
            <ac:picMk id="10" creationId="{6BD44EE4-AFDA-336D-1913-C7BBD479ABAF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06.737" v="131" actId="1076"/>
          <ac:picMkLst>
            <pc:docMk/>
            <pc:sldMk cId="3039798316" sldId="2076138249"/>
            <ac:picMk id="11" creationId="{359AC7CE-81B4-53FF-D730-B2609F9C2C14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3:28.266" v="91"/>
          <ac:picMkLst>
            <pc:docMk/>
            <pc:sldMk cId="3039798316" sldId="2076138249"/>
            <ac:picMk id="13" creationId="{ACAFE7F3-5E94-B3FA-2E9C-0B974FF8C780}"/>
          </ac:picMkLst>
        </pc:picChg>
      </pc:sldChg>
    </pc:docChg>
  </pc:docChgLst>
  <pc:docChgLst>
    <pc:chgData name="Yi-Ting Hung" userId="S::yi-ting.hung@avanade.com::9dd5c990-abac-41d4-8ddf-f801e41b4aa1" providerId="AD" clId="Web-{81142758-D679-46EF-8F60-A11D6FE70214}"/>
    <pc:docChg chg="addSld modSld addMainMaster">
      <pc:chgData name="Yi-Ting Hung" userId="S::yi-ting.hung@avanade.com::9dd5c990-abac-41d4-8ddf-f801e41b4aa1" providerId="AD" clId="Web-{81142758-D679-46EF-8F60-A11D6FE70214}" dt="2022-02-24T22:53:29.290" v="17" actId="20577"/>
      <pc:docMkLst>
        <pc:docMk/>
      </pc:docMkLst>
      <pc:sldChg chg="modSp">
        <pc:chgData name="Yi-Ting Hung" userId="S::yi-ting.hung@avanade.com::9dd5c990-abac-41d4-8ddf-f801e41b4aa1" providerId="AD" clId="Web-{81142758-D679-46EF-8F60-A11D6FE70214}" dt="2022-02-24T22:53:29.290" v="17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81142758-D679-46EF-8F60-A11D6FE70214}" dt="2022-02-24T22:53:29.290" v="17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add">
        <pc:chgData name="Yi-Ting Hung" userId="S::yi-ting.hung@avanade.com::9dd5c990-abac-41d4-8ddf-f801e41b4aa1" providerId="AD" clId="Web-{81142758-D679-46EF-8F60-A11D6FE70214}" dt="2022-02-24T22:43:19.927" v="0"/>
        <pc:sldMkLst>
          <pc:docMk/>
          <pc:sldMk cId="1051546976" sldId="4183"/>
        </pc:sldMkLst>
      </pc:sldChg>
      <pc:sldChg chg="add">
        <pc:chgData name="Yi-Ting Hung" userId="S::yi-ting.hung@avanade.com::9dd5c990-abac-41d4-8ddf-f801e41b4aa1" providerId="AD" clId="Web-{81142758-D679-46EF-8F60-A11D6FE70214}" dt="2022-02-24T22:52:59.430" v="1"/>
        <pc:sldMkLst>
          <pc:docMk/>
          <pc:sldMk cId="3354833032" sldId="4184"/>
        </pc:sldMkLst>
      </pc:sldChg>
      <pc:sldMasterChg chg="add addSldLayout">
        <pc:chgData name="Yi-Ting Hung" userId="S::yi-ting.hung@avanade.com::9dd5c990-abac-41d4-8ddf-f801e41b4aa1" providerId="AD" clId="Web-{81142758-D679-46EF-8F60-A11D6FE70214}" dt="2022-02-24T22:43:19.927" v="0"/>
        <pc:sldMasterMkLst>
          <pc:docMk/>
          <pc:sldMasterMk cId="19016844" sldId="2147483660"/>
        </pc:sldMasterMkLst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237200786" sldId="214748366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377450772" sldId="2147483693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730152473" sldId="2147483694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217771595" sldId="2147483695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303799326" sldId="2147483710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536764989" sldId="2147483711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345728979" sldId="214748371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652896407" sldId="2147483713"/>
          </pc:sldLayoutMkLst>
        </pc:sldLayoutChg>
      </pc:sldMasterChg>
    </pc:docChg>
  </pc:docChgLst>
  <pc:docChgLst>
    <pc:chgData name="Sowmya Prakash" userId="S::sowmya.c.prakash@avanade.com::eba35ed4-c23e-41cd-9062-384040ef55eb" providerId="AD" clId="Web-{8165CE85-402B-407A-AD48-A6E78ACC2A32}"/>
    <pc:docChg chg="addSld delSld modSld">
      <pc:chgData name="Sowmya Prakash" userId="S::sowmya.c.prakash@avanade.com::eba35ed4-c23e-41cd-9062-384040ef55eb" providerId="AD" clId="Web-{8165CE85-402B-407A-AD48-A6E78ACC2A32}" dt="2022-05-23T08:58:29.956" v="1295"/>
      <pc:docMkLst>
        <pc:docMk/>
      </pc:docMkLst>
      <pc:sldChg chg="modSp">
        <pc:chgData name="Sowmya Prakash" userId="S::sowmya.c.prakash@avanade.com::eba35ed4-c23e-41cd-9062-384040ef55eb" providerId="AD" clId="Web-{8165CE85-402B-407A-AD48-A6E78ACC2A32}" dt="2022-05-23T08:33:48.096" v="1117" actId="20577"/>
        <pc:sldMkLst>
          <pc:docMk/>
          <pc:sldMk cId="1563574924" sldId="4134"/>
        </pc:sldMkLst>
        <pc:spChg chg="mod">
          <ac:chgData name="Sowmya Prakash" userId="S::sowmya.c.prakash@avanade.com::eba35ed4-c23e-41cd-9062-384040ef55eb" providerId="AD" clId="Web-{8165CE85-402B-407A-AD48-A6E78ACC2A32}" dt="2022-05-23T08:33:48.096" v="1117" actId="20577"/>
          <ac:spMkLst>
            <pc:docMk/>
            <pc:sldMk cId="1563574924" sldId="4134"/>
            <ac:spMk id="2" creationId="{63B36622-B6AF-AB4E-B546-278251C064AD}"/>
          </ac:spMkLst>
        </pc:spChg>
      </pc:sldChg>
      <pc:sldChg chg="addSp delSp modSp new">
        <pc:chgData name="Sowmya Prakash" userId="S::sowmya.c.prakash@avanade.com::eba35ed4-c23e-41cd-9062-384040ef55eb" providerId="AD" clId="Web-{8165CE85-402B-407A-AD48-A6E78ACC2A32}" dt="2022-05-23T08:21:16.377" v="375" actId="20577"/>
        <pc:sldMkLst>
          <pc:docMk/>
          <pc:sldMk cId="1318815689" sldId="2076138225"/>
        </pc:sldMkLst>
        <pc:spChg chg="mod">
          <ac:chgData name="Sowmya Prakash" userId="S::sowmya.c.prakash@avanade.com::eba35ed4-c23e-41cd-9062-384040ef55eb" providerId="AD" clId="Web-{8165CE85-402B-407A-AD48-A6E78ACC2A32}" dt="2022-05-23T07:36:33.600" v="48" actId="20577"/>
          <ac:spMkLst>
            <pc:docMk/>
            <pc:sldMk cId="1318815689" sldId="2076138225"/>
            <ac:spMk id="2" creationId="{D10AB801-2280-B835-A3AB-74E9A5888454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7:27:09.651" v="16" actId="20577"/>
          <ac:spMkLst>
            <pc:docMk/>
            <pc:sldMk cId="1318815689" sldId="2076138225"/>
            <ac:spMk id="3" creationId="{24ED2730-42A4-3725-C87F-C5278C31851A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8.480" v="127" actId="1076"/>
          <ac:spMkLst>
            <pc:docMk/>
            <pc:sldMk cId="1318815689" sldId="2076138225"/>
            <ac:spMk id="4" creationId="{55655285-6851-F785-AD49-58DE964A7CEA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5:53.443" v="40" actId="20577"/>
          <ac:spMkLst>
            <pc:docMk/>
            <pc:sldMk cId="1318815689" sldId="2076138225"/>
            <ac:spMk id="5" creationId="{3A499B80-B7D4-64AB-55DA-AAE1F146314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6:28.522" v="46" actId="14100"/>
          <ac:spMkLst>
            <pc:docMk/>
            <pc:sldMk cId="1318815689" sldId="2076138225"/>
            <ac:spMk id="6" creationId="{14E7220B-7D37-9D42-FAA3-786B81154E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6.871" v="126" actId="1076"/>
          <ac:spMkLst>
            <pc:docMk/>
            <pc:sldMk cId="1318815689" sldId="2076138225"/>
            <ac:spMk id="7" creationId="{62CADEEA-26E3-BB40-7574-53FC40A772C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25.867" v="96" actId="1076"/>
          <ac:spMkLst>
            <pc:docMk/>
            <pc:sldMk cId="1318815689" sldId="2076138225"/>
            <ac:spMk id="8" creationId="{51837D08-6EE1-9933-CDF6-B973DABFBA89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7:34.617" v="99"/>
          <ac:spMkLst>
            <pc:docMk/>
            <pc:sldMk cId="1318815689" sldId="2076138225"/>
            <ac:spMk id="9" creationId="{E7B5E0CA-1A92-792F-9CCC-1FAEE31793F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49.024" v="102" actId="20577"/>
          <ac:spMkLst>
            <pc:docMk/>
            <pc:sldMk cId="1318815689" sldId="2076138225"/>
            <ac:spMk id="10" creationId="{FC2A21D6-2C21-38B7-4C8E-5EB868F01CF9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5:06.121" v="209" actId="1076"/>
          <ac:spMkLst>
            <pc:docMk/>
            <pc:sldMk cId="1318815689" sldId="2076138225"/>
            <ac:spMk id="12" creationId="{2F1E0A8A-E66F-9F67-D5C6-B7FFF2F9186D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1:25.810" v="132"/>
          <ac:spMkLst>
            <pc:docMk/>
            <pc:sldMk cId="1318815689" sldId="2076138225"/>
            <ac:spMk id="13" creationId="{CF165BEA-7951-C272-F19B-BBF5B5052C9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4:39.236" v="173" actId="1076"/>
          <ac:spMkLst>
            <pc:docMk/>
            <pc:sldMk cId="1318815689" sldId="2076138225"/>
            <ac:spMk id="17" creationId="{759505E7-5547-E3C6-76EE-9B1B6A165DE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5:08.721" v="183" actId="1076"/>
          <ac:spMkLst>
            <pc:docMk/>
            <pc:sldMk cId="1318815689" sldId="2076138225"/>
            <ac:spMk id="18" creationId="{A7910BEA-1675-6D07-EC13-BED3152DF3C4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7:48:57.585" v="185"/>
          <ac:spMkLst>
            <pc:docMk/>
            <pc:sldMk cId="1318815689" sldId="2076138225"/>
            <ac:spMk id="19" creationId="{02312F3B-3AAC-5DB7-752B-DC71C74A2D4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5.406" v="212" actId="1076"/>
          <ac:spMkLst>
            <pc:docMk/>
            <pc:sldMk cId="1318815689" sldId="2076138225"/>
            <ac:spMk id="21" creationId="{9214622E-1459-45FA-D3E9-6E8BA61091F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9.672" v="213" actId="14100"/>
          <ac:spMkLst>
            <pc:docMk/>
            <pc:sldMk cId="1318815689" sldId="2076138225"/>
            <ac:spMk id="22" creationId="{FE75373E-40F3-C07F-EE42-ADF272CCD17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21:16.377" v="375" actId="20577"/>
          <ac:spMkLst>
            <pc:docMk/>
            <pc:sldMk cId="1318815689" sldId="2076138225"/>
            <ac:spMk id="23" creationId="{E00349CC-23B8-F258-0D5B-23BE6E80609A}"/>
          </ac:spMkLst>
        </pc:spChg>
        <pc:picChg chg="add mod">
          <ac:chgData name="Sowmya Prakash" userId="S::sowmya.c.prakash@avanade.com::eba35ed4-c23e-41cd-9062-384040ef55eb" providerId="AD" clId="Web-{8165CE85-402B-407A-AD48-A6E78ACC2A32}" dt="2022-05-23T07:39:24.838" v="105" actId="1076"/>
          <ac:picMkLst>
            <pc:docMk/>
            <pc:sldMk cId="1318815689" sldId="2076138225"/>
            <ac:picMk id="11" creationId="{253EFD77-8CE6-9E88-7778-5E57666CBEF0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7:43:29.359" v="149" actId="14100"/>
          <ac:picMkLst>
            <pc:docMk/>
            <pc:sldMk cId="1318815689" sldId="2076138225"/>
            <ac:picMk id="15" creationId="{099E6981-7C40-37ED-ACF4-2A6773913F4C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07:32.343" v="211" actId="1076"/>
          <ac:picMkLst>
            <pc:docMk/>
            <pc:sldMk cId="1318815689" sldId="2076138225"/>
            <ac:picMk id="20" creationId="{18414996-F56F-BD81-DF90-316086D84A5A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7:43:41.234" v="152"/>
          <ac:cxnSpMkLst>
            <pc:docMk/>
            <pc:sldMk cId="1318815689" sldId="2076138225"/>
            <ac:cxnSpMk id="14" creationId="{BBEBF5B3-D548-62B1-55E0-A46BAA49539E}"/>
          </ac:cxnSpMkLst>
        </pc:cxnChg>
        <pc:cxnChg chg="add mod">
          <ac:chgData name="Sowmya Prakash" userId="S::sowmya.c.prakash@avanade.com::eba35ed4-c23e-41cd-9062-384040ef55eb" providerId="AD" clId="Web-{8165CE85-402B-407A-AD48-A6E78ACC2A32}" dt="2022-05-23T07:44:05.938" v="157"/>
          <ac:cxnSpMkLst>
            <pc:docMk/>
            <pc:sldMk cId="1318815689" sldId="2076138225"/>
            <ac:cxnSpMk id="16" creationId="{D98851D9-3AD0-20E0-785A-32FEE18ABA01}"/>
          </ac:cxnSpMkLst>
        </pc:cxnChg>
      </pc:sldChg>
      <pc:sldChg chg="addSp delSp modSp new">
        <pc:chgData name="Sowmya Prakash" userId="S::sowmya.c.prakash@avanade.com::eba35ed4-c23e-41cd-9062-384040ef55eb" providerId="AD" clId="Web-{8165CE85-402B-407A-AD48-A6E78ACC2A32}" dt="2022-05-23T08:33:04.923" v="1100"/>
        <pc:sldMkLst>
          <pc:docMk/>
          <pc:sldMk cId="188363859" sldId="2076138226"/>
        </pc:sldMkLst>
        <pc:spChg chg="del">
          <ac:chgData name="Sowmya Prakash" userId="S::sowmya.c.prakash@avanade.com::eba35ed4-c23e-41cd-9062-384040ef55eb" providerId="AD" clId="Web-{8165CE85-402B-407A-AD48-A6E78ACC2A32}" dt="2022-05-23T08:25:22.054" v="407"/>
          <ac:spMkLst>
            <pc:docMk/>
            <pc:sldMk cId="188363859" sldId="2076138226"/>
            <ac:spMk id="2" creationId="{E1B78FD3-489D-638F-D54F-D84C65C08089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24:29.115" v="406" actId="20577"/>
          <ac:spMkLst>
            <pc:docMk/>
            <pc:sldMk cId="188363859" sldId="2076138226"/>
            <ac:spMk id="3" creationId="{8A5FDE72-BDE3-29BE-CF69-59A1CDB424BA}"/>
          </ac:spMkLst>
        </pc:spChg>
        <pc:graphicFrameChg chg="add mod ord modGraphic">
          <ac:chgData name="Sowmya Prakash" userId="S::sowmya.c.prakash@avanade.com::eba35ed4-c23e-41cd-9062-384040ef55eb" providerId="AD" clId="Web-{8165CE85-402B-407A-AD48-A6E78ACC2A32}" dt="2022-05-23T08:33:04.923" v="1100"/>
          <ac:graphicFrameMkLst>
            <pc:docMk/>
            <pc:sldMk cId="188363859" sldId="2076138226"/>
            <ac:graphicFrameMk id="4" creationId="{39930D98-99D5-B1ED-63AD-AF9A93900511}"/>
          </ac:graphicFrameMkLst>
        </pc:graphicFrameChg>
      </pc:sldChg>
      <pc:sldChg chg="addSp delSp modSp new">
        <pc:chgData name="Sowmya Prakash" userId="S::sowmya.c.prakash@avanade.com::eba35ed4-c23e-41cd-9062-384040ef55eb" providerId="AD" clId="Web-{8165CE85-402B-407A-AD48-A6E78ACC2A32}" dt="2022-05-23T08:58:29.956" v="1295"/>
        <pc:sldMkLst>
          <pc:docMk/>
          <pc:sldMk cId="278437195" sldId="2076138227"/>
        </pc:sldMkLst>
        <pc:spChg chg="del">
          <ac:chgData name="Sowmya Prakash" userId="S::sowmya.c.prakash@avanade.com::eba35ed4-c23e-41cd-9062-384040ef55eb" providerId="AD" clId="Web-{8165CE85-402B-407A-AD48-A6E78ACC2A32}" dt="2022-05-23T08:48:33.756" v="1144"/>
          <ac:spMkLst>
            <pc:docMk/>
            <pc:sldMk cId="278437195" sldId="2076138227"/>
            <ac:spMk id="2" creationId="{BDE2D610-46F0-7BCA-D630-DBBD6A948F66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48:27.943" v="1143" actId="20577"/>
          <ac:spMkLst>
            <pc:docMk/>
            <pc:sldMk cId="278437195" sldId="2076138227"/>
            <ac:spMk id="3" creationId="{ABC528F7-6B5E-3AC7-32E1-45CAB319805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5.985" v="1284" actId="20577"/>
          <ac:spMkLst>
            <pc:docMk/>
            <pc:sldMk cId="278437195" sldId="2076138227"/>
            <ac:spMk id="5" creationId="{CD03D79C-6F11-CC28-0E44-3CEE1A4F43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11.845" v="1285" actId="1076"/>
          <ac:spMkLst>
            <pc:docMk/>
            <pc:sldMk cId="278437195" sldId="2076138227"/>
            <ac:spMk id="8" creationId="{91490BB5-A118-619C-2D56-EDD36ECDD10C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8:55:24.952" v="1232"/>
          <ac:spMkLst>
            <pc:docMk/>
            <pc:sldMk cId="278437195" sldId="2076138227"/>
            <ac:spMk id="9" creationId="{EECEBC69-E648-FCF1-81F0-E61C6BC3695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3.454" v="1282" actId="20577"/>
          <ac:spMkLst>
            <pc:docMk/>
            <pc:sldMk cId="278437195" sldId="2076138227"/>
            <ac:spMk id="13" creationId="{E819BDAB-6383-1B5D-A51E-209818F72B6F}"/>
          </ac:spMkLst>
        </pc:spChg>
        <pc:picChg chg="add mod ord">
          <ac:chgData name="Sowmya Prakash" userId="S::sowmya.c.prakash@avanade.com::eba35ed4-c23e-41cd-9062-384040ef55eb" providerId="AD" clId="Web-{8165CE85-402B-407A-AD48-A6E78ACC2A32}" dt="2022-05-23T08:49:29.835" v="1179" actId="1076"/>
          <ac:picMkLst>
            <pc:docMk/>
            <pc:sldMk cId="278437195" sldId="2076138227"/>
            <ac:picMk id="4" creationId="{B3BC9F76-C20F-9D12-312D-7D8306C87381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5:19.530" v="1230"/>
          <ac:picMkLst>
            <pc:docMk/>
            <pc:sldMk cId="278437195" sldId="2076138227"/>
            <ac:picMk id="6" creationId="{83C8AA8A-AF7C-4736-E171-FDBD793D9177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4:14.732" v="1185"/>
          <ac:picMkLst>
            <pc:docMk/>
            <pc:sldMk cId="278437195" sldId="2076138227"/>
            <ac:picMk id="7" creationId="{AA4F2100-10AD-18C4-907E-EA2C043BBA58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7:18.736" v="1286" actId="1076"/>
          <ac:picMkLst>
            <pc:docMk/>
            <pc:sldMk cId="278437195" sldId="2076138227"/>
            <ac:picMk id="10" creationId="{77F40F62-1B44-9CA5-B6D9-87B7BBE2CE24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6:05.922" v="1242" actId="1076"/>
          <ac:picMkLst>
            <pc:docMk/>
            <pc:sldMk cId="278437195" sldId="2076138227"/>
            <ac:picMk id="12" creationId="{4899AF9E-2660-6075-98CF-CE0DBC88A92F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8:58:29.956" v="1295"/>
          <ac:cxnSpMkLst>
            <pc:docMk/>
            <pc:sldMk cId="278437195" sldId="2076138227"/>
            <ac:cxnSpMk id="14" creationId="{8AE41FCE-1F0B-CC64-5BC5-045A2A34EB3B}"/>
          </ac:cxnSpMkLst>
        </pc:cxnChg>
      </pc:sldChg>
      <pc:sldChg chg="new del">
        <pc:chgData name="Sowmya Prakash" userId="S::sowmya.c.prakash@avanade.com::eba35ed4-c23e-41cd-9062-384040ef55eb" providerId="AD" clId="Web-{8165CE85-402B-407A-AD48-A6E78ACC2A32}" dt="2022-05-23T08:34:30.722" v="1119"/>
        <pc:sldMkLst>
          <pc:docMk/>
          <pc:sldMk cId="2531783408" sldId="2076138227"/>
        </pc:sldMkLst>
      </pc:sldChg>
    </pc:docChg>
  </pc:docChgLst>
  <pc:docChgLst>
    <pc:chgData name="Sebastian Birk" userId="6fef93f5-c768-4dfb-8bdd-0abbc09bc9e4" providerId="ADAL" clId="{59C8692C-5541-4AAB-B40E-8D291ECCE01F}"/>
    <pc:docChg chg="undo custSel addSld delSld modSld sldOrd modMainMaster">
      <pc:chgData name="Sebastian Birk" userId="6fef93f5-c768-4dfb-8bdd-0abbc09bc9e4" providerId="ADAL" clId="{59C8692C-5541-4AAB-B40E-8D291ECCE01F}" dt="2022-01-28T09:20:29.994" v="5489" actId="20577"/>
      <pc:docMkLst>
        <pc:docMk/>
      </pc:docMkLst>
      <pc:sldChg chg="modSp mod">
        <pc:chgData name="Sebastian Birk" userId="6fef93f5-c768-4dfb-8bdd-0abbc09bc9e4" providerId="ADAL" clId="{59C8692C-5541-4AAB-B40E-8D291ECCE01F}" dt="2022-01-27T08:48:25.950" v="2651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59C8692C-5541-4AAB-B40E-8D291ECCE01F}" dt="2022-01-26T20:39:06.912" v="25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59C8692C-5541-4AAB-B40E-8D291ECCE01F}" dt="2022-01-27T08:48:25.950" v="2651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36172119" sldId="406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12115403" sldId="407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130973507" sldId="407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94690235" sldId="407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42313476" sldId="407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300792215" sldId="407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25176763" sldId="407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6559908" sldId="408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0526189" sldId="408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70934247" sldId="408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211359032" sldId="408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42210379" sldId="408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130847721" sldId="408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12961806" sldId="409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39188297" sldId="409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94589769" sldId="409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19634671" sldId="409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3085934" sldId="4096"/>
        </pc:sldMkLst>
      </pc:sldChg>
      <pc:sldChg chg="addSp delSp modSp mod setBg modClrScheme chgLayout">
        <pc:chgData name="Sebastian Birk" userId="6fef93f5-c768-4dfb-8bdd-0abbc09bc9e4" providerId="ADAL" clId="{59C8692C-5541-4AAB-B40E-8D291ECCE01F}" dt="2022-01-27T21:17:59.958" v="3283" actId="700"/>
        <pc:sldMkLst>
          <pc:docMk/>
          <pc:sldMk cId="1035146678" sldId="4097"/>
        </pc:sldMkLst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2" creationId="{63B36622-B6AF-AB4E-B546-278251C064AD}"/>
          </ac:spMkLst>
        </pc:spChg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3" creationId="{6578AF98-DD32-4443-AFE5-519E84075324}"/>
          </ac:spMkLst>
        </pc:spChg>
        <pc:spChg chg="add 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4" creationId="{FCA24F5B-972A-452B-8D6D-152C7BA2C1BE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6" creationId="{1F4F66AE-0300-A048-B2A0-4AFE8F34A0AC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7" creationId="{A5D057EA-40B6-2543-8432-0C1987D06F85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9" creationId="{A3D450F5-340D-EF4F-B20C-D35839051763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0" creationId="{CC6B0436-7149-7B4B-A15B-6AC14B2A041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2" creationId="{4A854D1E-77DF-BD46-A819-26AC0BBCF510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5" creationId="{910DEADC-F698-DB47-B4DB-2D5CBCA86CF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6" creationId="{B00E988D-2A99-8A49-9905-525DC6E26B44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7" creationId="{D75C802F-1625-AC40-A0F6-A55AE8DCF519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19" creationId="{0B50A142-4804-488B-9308-51A0676F37C2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22" creationId="{5F5DD373-DE6F-45A9-9728-2FCCB9E8DDD7}"/>
          </ac:spMkLst>
        </pc:spChg>
        <pc:grpChg chg="add del mod ord">
          <ac:chgData name="Sebastian Birk" userId="6fef93f5-c768-4dfb-8bdd-0abbc09bc9e4" providerId="ADAL" clId="{59C8692C-5541-4AAB-B40E-8D291ECCE01F}" dt="2022-01-27T21:14:43.998" v="3245" actId="21"/>
          <ac:grpSpMkLst>
            <pc:docMk/>
            <pc:sldMk cId="1035146678" sldId="4097"/>
            <ac:grpSpMk id="4" creationId="{5CEA67CE-81F8-4AC1-98B4-8B771B041298}"/>
          </ac:grpSpMkLst>
        </pc:grpChg>
        <pc:grpChg chg="add del mod">
          <ac:chgData name="Sebastian Birk" userId="6fef93f5-c768-4dfb-8bdd-0abbc09bc9e4" providerId="ADAL" clId="{59C8692C-5541-4AAB-B40E-8D291ECCE01F}" dt="2022-01-27T21:14:46.965" v="3247" actId="21"/>
          <ac:grpSpMkLst>
            <pc:docMk/>
            <pc:sldMk cId="1035146678" sldId="4097"/>
            <ac:grpSpMk id="8" creationId="{92BF1817-E9CE-4FCB-93A6-FC5CD051AD1D}"/>
          </ac:grpSpMkLst>
        </pc:grpChg>
        <pc:picChg chg="add mod modCrop">
          <ac:chgData name="Sebastian Birk" userId="6fef93f5-c768-4dfb-8bdd-0abbc09bc9e4" providerId="ADAL" clId="{59C8692C-5541-4AAB-B40E-8D291ECCE01F}" dt="2022-01-27T21:12:45.251" v="3238" actId="732"/>
          <ac:picMkLst>
            <pc:docMk/>
            <pc:sldMk cId="1035146678" sldId="4097"/>
            <ac:picMk id="3" creationId="{0E0545E4-8636-439C-B35B-BA4EFF88BA6D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5" creationId="{06A976AF-233E-4544-B6B4-14F5A56EA8A6}"/>
          </ac:picMkLst>
        </pc:picChg>
        <pc:picChg chg="add mod modCrop">
          <ac:chgData name="Sebastian Birk" userId="6fef93f5-c768-4dfb-8bdd-0abbc09bc9e4" providerId="ADAL" clId="{59C8692C-5541-4AAB-B40E-8D291ECCE01F}" dt="2022-01-27T21:13:06.129" v="3241" actId="1076"/>
          <ac:picMkLst>
            <pc:docMk/>
            <pc:sldMk cId="1035146678" sldId="4097"/>
            <ac:picMk id="6" creationId="{E69D6AB0-9DE8-4B1F-989A-9F15B56CE689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8" creationId="{E4834B1C-8751-4740-BF99-06214FD98A1A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9" creationId="{9AE43AE2-AE82-43B2-A17D-A7DE7A5C055C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10" creationId="{BB7971F0-8E28-4389-8E39-B64E7BF4E5A8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14" creationId="{163A471E-2B5A-8741-8629-235FB8454D98}"/>
          </ac:picMkLst>
        </pc:picChg>
        <pc:picChg chg="add del mod">
          <ac:chgData name="Sebastian Birk" userId="6fef93f5-c768-4dfb-8bdd-0abbc09bc9e4" providerId="ADAL" clId="{59C8692C-5541-4AAB-B40E-8D291ECCE01F}" dt="2022-01-27T07:57:05.097" v="2073" actId="478"/>
          <ac:picMkLst>
            <pc:docMk/>
            <pc:sldMk cId="1035146678" sldId="4097"/>
            <ac:picMk id="21" creationId="{0E372D53-A51E-4216-8DB8-5FFD2F1403F4}"/>
          </ac:picMkLst>
        </pc:picChg>
        <pc:cxnChg chg="del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1" creationId="{B4B3F04B-DA1B-E44A-8834-201C493E8D92}"/>
          </ac:cxnSpMkLst>
        </pc:cxnChg>
        <pc:cxnChg chg="del mod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3" creationId="{E50C6B3C-B34C-9B4B-945A-9A7EDFD5FF39}"/>
          </ac:cxnSpMkLst>
        </pc:cxn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09818519" sldId="4098"/>
        </pc:sldMkLst>
      </pc:sldChg>
      <pc:sldChg chg="modSp mod ord chgLayout">
        <pc:chgData name="Sebastian Birk" userId="6fef93f5-c768-4dfb-8bdd-0abbc09bc9e4" providerId="ADAL" clId="{59C8692C-5541-4AAB-B40E-8D291ECCE01F}" dt="2022-01-28T07:20:38.329" v="4126" actId="20577"/>
        <pc:sldMkLst>
          <pc:docMk/>
          <pc:sldMk cId="3376207618" sldId="4100"/>
        </pc:sldMkLst>
        <pc:spChg chg="mod ord">
          <ac:chgData name="Sebastian Birk" userId="6fef93f5-c768-4dfb-8bdd-0abbc09bc9e4" providerId="ADAL" clId="{59C8692C-5541-4AAB-B40E-8D291ECCE01F}" dt="2022-01-28T07:20:38.329" v="4126" actId="20577"/>
          <ac:spMkLst>
            <pc:docMk/>
            <pc:sldMk cId="3376207618" sldId="4100"/>
            <ac:spMk id="2" creationId="{63B36622-B6AF-AB4E-B546-278251C064AD}"/>
          </ac:spMkLst>
        </pc:spChg>
        <pc:spChg chg="mod ord">
          <ac:chgData name="Sebastian Birk" userId="6fef93f5-c768-4dfb-8bdd-0abbc09bc9e4" providerId="ADAL" clId="{59C8692C-5541-4AAB-B40E-8D291ECCE01F}" dt="2022-01-26T20:38:46.790" v="9" actId="20577"/>
          <ac:spMkLst>
            <pc:docMk/>
            <pc:sldMk cId="3376207618" sldId="4100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34980457" sldId="410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55430479" sldId="410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483034569" sldId="410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4393575" sldId="410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5419566" sldId="410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711139562" sldId="410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821516712" sldId="410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442223321" sldId="410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70882181" sldId="410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34849287" sldId="411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60743471" sldId="411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49969486" sldId="411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83296938" sldId="411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671822889" sldId="411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852946543" sldId="411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2542323" sldId="411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4708789" sldId="411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34513158" sldId="411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05805438" sldId="411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4638676" sldId="4120"/>
        </pc:sldMkLst>
      </pc:sldChg>
      <pc:sldChg chg="modSp add mod">
        <pc:chgData name="Sebastian Birk" userId="6fef93f5-c768-4dfb-8bdd-0abbc09bc9e4" providerId="ADAL" clId="{59C8692C-5541-4AAB-B40E-8D291ECCE01F}" dt="2022-01-27T21:31:31.582" v="3844" actId="20577"/>
        <pc:sldMkLst>
          <pc:docMk/>
          <pc:sldMk cId="76817302" sldId="4121"/>
        </pc:sldMkLst>
        <pc:spChg chg="mod">
          <ac:chgData name="Sebastian Birk" userId="6fef93f5-c768-4dfb-8bdd-0abbc09bc9e4" providerId="ADAL" clId="{59C8692C-5541-4AAB-B40E-8D291ECCE01F}" dt="2022-01-27T21:31:31.582" v="3844" actId="20577"/>
          <ac:spMkLst>
            <pc:docMk/>
            <pc:sldMk cId="76817302" sldId="4121"/>
            <ac:spMk id="2" creationId="{63B36622-B6AF-AB4E-B546-278251C064AD}"/>
          </ac:spMkLst>
        </pc:spChg>
      </pc:sldChg>
      <pc:sldChg chg="modSp add del mod">
        <pc:chgData name="Sebastian Birk" userId="6fef93f5-c768-4dfb-8bdd-0abbc09bc9e4" providerId="ADAL" clId="{59C8692C-5541-4AAB-B40E-8D291ECCE01F}" dt="2022-01-27T21:25:53.820" v="3405" actId="2696"/>
        <pc:sldMkLst>
          <pc:docMk/>
          <pc:sldMk cId="554453718" sldId="4121"/>
        </pc:sldMkLst>
        <pc:spChg chg="mod">
          <ac:chgData name="Sebastian Birk" userId="6fef93f5-c768-4dfb-8bdd-0abbc09bc9e4" providerId="ADAL" clId="{59C8692C-5541-4AAB-B40E-8D291ECCE01F}" dt="2022-01-27T07:33:53.415" v="2046" actId="20577"/>
          <ac:spMkLst>
            <pc:docMk/>
            <pc:sldMk cId="554453718" sldId="412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51.143" v="3404" actId="20577"/>
          <ac:spMkLst>
            <pc:docMk/>
            <pc:sldMk cId="554453718" sldId="4121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9:20:29.994" v="5489" actId="20577"/>
        <pc:sldMkLst>
          <pc:docMk/>
          <pc:sldMk cId="3725432684" sldId="4122"/>
        </pc:sldMkLst>
        <pc:spChg chg="mod">
          <ac:chgData name="Sebastian Birk" userId="6fef93f5-c768-4dfb-8bdd-0abbc09bc9e4" providerId="ADAL" clId="{59C8692C-5541-4AAB-B40E-8D291ECCE01F}" dt="2022-01-28T09:20:29.994" v="5489" actId="20577"/>
          <ac:spMkLst>
            <pc:docMk/>
            <pc:sldMk cId="3725432684" sldId="412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09:39.209" v="826" actId="20577"/>
          <ac:spMkLst>
            <pc:docMk/>
            <pc:sldMk cId="3725432684" sldId="412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55.157" v="3729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59C8692C-5541-4AAB-B40E-8D291ECCE01F}" dt="2022-01-26T21:40:17.983" v="1761" actId="20577"/>
          <ac:spMkLst>
            <pc:docMk/>
            <pc:sldMk cId="3002607750" sldId="412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55.157" v="3729" actId="20577"/>
          <ac:spMkLst>
            <pc:docMk/>
            <pc:sldMk cId="3002607750" sldId="412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08.415" v="371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59C8692C-5541-4AAB-B40E-8D291ECCE01F}" dt="2022-01-26T21:23:32.912" v="1327" actId="20577"/>
          <ac:spMkLst>
            <pc:docMk/>
            <pc:sldMk cId="1476048391" sldId="412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08.415" v="3715" actId="20577"/>
          <ac:spMkLst>
            <pc:docMk/>
            <pc:sldMk cId="1476048391" sldId="4124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38.893" v="3720" actId="47"/>
        <pc:sldMkLst>
          <pc:docMk/>
          <pc:sldMk cId="1856349676" sldId="4125"/>
        </pc:sldMkLst>
        <pc:spChg chg="mod">
          <ac:chgData name="Sebastian Birk" userId="6fef93f5-c768-4dfb-8bdd-0abbc09bc9e4" providerId="ADAL" clId="{59C8692C-5541-4AAB-B40E-8D291ECCE01F}" dt="2022-01-27T21:28:33.485" v="3718" actId="21"/>
          <ac:spMkLst>
            <pc:docMk/>
            <pc:sldMk cId="1856349676" sldId="412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54:50.419" v="1792" actId="20577"/>
          <ac:spMkLst>
            <pc:docMk/>
            <pc:sldMk cId="1856349676" sldId="412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45:55.550" v="4125" actId="700"/>
        <pc:sldMkLst>
          <pc:docMk/>
          <pc:sldMk cId="2859791903" sldId="4126"/>
        </pc:sldMkLst>
        <pc:spChg chg="add del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2" creationId="{94474AFA-0469-4667-92C3-95D9FBA05DD2}"/>
          </ac:spMkLst>
        </pc:spChg>
        <pc:spChg chg="add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5" creationId="{756C9704-4B65-4BDA-BD12-077F8872A533}"/>
          </ac:spMkLst>
        </pc:spChg>
        <pc:spChg chg="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19" creationId="{0B50A142-4804-488B-9308-51A0676F37C2}"/>
          </ac:spMkLst>
        </pc:spChg>
        <pc:picChg chg="add del mod ord modCrop">
          <ac:chgData name="Sebastian Birk" userId="6fef93f5-c768-4dfb-8bdd-0abbc09bc9e4" providerId="ADAL" clId="{59C8692C-5541-4AAB-B40E-8D291ECCE01F}" dt="2022-01-27T21:44:56.094" v="4116" actId="21"/>
          <ac:picMkLst>
            <pc:docMk/>
            <pc:sldMk cId="2859791903" sldId="4126"/>
            <ac:picMk id="4" creationId="{29F34CC4-0211-4CBA-B7A5-4F3591223486}"/>
          </ac:picMkLst>
        </pc:picChg>
      </pc:sldChg>
      <pc:sldChg chg="addSp delSp modSp add mod ord modClrScheme chgLayout">
        <pc:chgData name="Sebastian Birk" userId="6fef93f5-c768-4dfb-8bdd-0abbc09bc9e4" providerId="ADAL" clId="{59C8692C-5541-4AAB-B40E-8D291ECCE01F}" dt="2022-01-27T20:51:55.346" v="3055"/>
        <pc:sldMkLst>
          <pc:docMk/>
          <pc:sldMk cId="1311982901" sldId="4127"/>
        </pc:sldMkLst>
        <pc:spChg chg="add mod ord">
          <ac:chgData name="Sebastian Birk" userId="6fef93f5-c768-4dfb-8bdd-0abbc09bc9e4" providerId="ADAL" clId="{59C8692C-5541-4AAB-B40E-8D291ECCE01F}" dt="2022-01-27T08:42:11.609" v="2388" actId="20577"/>
          <ac:spMkLst>
            <pc:docMk/>
            <pc:sldMk cId="1311982901" sldId="4127"/>
            <ac:spMk id="2" creationId="{91D0525B-1254-4061-A732-62D590C60D20}"/>
          </ac:spMkLst>
        </pc:spChg>
        <pc:spChg chg="mod ord">
          <ac:chgData name="Sebastian Birk" userId="6fef93f5-c768-4dfb-8bdd-0abbc09bc9e4" providerId="ADAL" clId="{59C8692C-5541-4AAB-B40E-8D291ECCE01F}" dt="2022-01-27T08:34:18.830" v="2278" actId="20577"/>
          <ac:spMkLst>
            <pc:docMk/>
            <pc:sldMk cId="1311982901" sldId="4127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05.234" v="2255" actId="700"/>
          <ac:spMkLst>
            <pc:docMk/>
            <pc:sldMk cId="1311982901" sldId="4127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41.086" v="3201" actId="700"/>
        <pc:sldMkLst>
          <pc:docMk/>
          <pc:sldMk cId="2471924883" sldId="4128"/>
        </pc:sldMkLst>
        <pc:spChg chg="add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" creationId="{DF00998C-B06F-4563-89C3-DA8DA03FA493}"/>
          </ac:spMkLst>
        </pc:spChg>
        <pc:spChg chg="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51.774" v="3202" actId="700"/>
        <pc:sldMkLst>
          <pc:docMk/>
          <pc:sldMk cId="605710211" sldId="4129"/>
        </pc:sldMkLst>
        <pc:spChg chg="add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" creationId="{4F04F69A-5A51-471C-8114-B1F8E8D74058}"/>
          </ac:spMkLst>
        </pc:spChg>
        <pc:spChg chg="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2" creationId="{5F5DD373-DE6F-45A9-9728-2FCCB9E8DDD7}"/>
          </ac:spMkLst>
        </pc:spChg>
      </pc:sldChg>
      <pc:sldChg chg="addSp delSp modSp add del mod ord modClrScheme chgLayout">
        <pc:chgData name="Sebastian Birk" userId="6fef93f5-c768-4dfb-8bdd-0abbc09bc9e4" providerId="ADAL" clId="{59C8692C-5541-4AAB-B40E-8D291ECCE01F}" dt="2022-01-27T20:49:10.715" v="3029" actId="47"/>
        <pc:sldMkLst>
          <pc:docMk/>
          <pc:sldMk cId="2353427386" sldId="4130"/>
        </pc:sldMkLst>
        <pc:spChg chg="add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" creationId="{51A0EA4B-8BBA-4303-B556-02E79694DE3E}"/>
          </ac:spMkLst>
        </pc:spChg>
        <pc:spChg chg="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2" creationId="{5F5DD373-DE6F-45A9-9728-2FCCB9E8DDD7}"/>
          </ac:spMkLst>
        </pc:spChg>
      </pc:sldChg>
      <pc:sldChg chg="addSp delSp modSp add del mod modClrScheme chgLayout">
        <pc:chgData name="Sebastian Birk" userId="6fef93f5-c768-4dfb-8bdd-0abbc09bc9e4" providerId="ADAL" clId="{59C8692C-5541-4AAB-B40E-8D291ECCE01F}" dt="2022-01-27T20:53:17.747" v="3104" actId="47"/>
        <pc:sldMkLst>
          <pc:docMk/>
          <pc:sldMk cId="2877591630" sldId="4131"/>
        </pc:sldMkLst>
        <pc:spChg chg="add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" creationId="{54CC953F-7141-478D-872B-2E2DF995FAE3}"/>
          </ac:spMkLst>
        </pc:spChg>
        <pc:spChg chg="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2" creationId="{5F5DD373-DE6F-45A9-9728-2FCCB9E8DDD7}"/>
          </ac:spMkLst>
        </pc:spChg>
      </pc:sldChg>
      <pc:sldChg chg="add">
        <pc:chgData name="Sebastian Birk" userId="6fef93f5-c768-4dfb-8bdd-0abbc09bc9e4" providerId="ADAL" clId="{59C8692C-5541-4AAB-B40E-8D291ECCE01F}" dt="2022-01-27T08:34:00.840" v="2254"/>
        <pc:sldMkLst>
          <pc:docMk/>
          <pc:sldMk cId="4003996208" sldId="4132"/>
        </pc:sldMkLst>
      </pc:sldChg>
      <pc:sldChg chg="addSp delSp modSp add mod ord modClrScheme chgLayout">
        <pc:chgData name="Sebastian Birk" userId="6fef93f5-c768-4dfb-8bdd-0abbc09bc9e4" providerId="ADAL" clId="{59C8692C-5541-4AAB-B40E-8D291ECCE01F}" dt="2022-01-27T20:51:26.331" v="3047"/>
        <pc:sldMkLst>
          <pc:docMk/>
          <pc:sldMk cId="2127736687" sldId="4133"/>
        </pc:sldMkLst>
        <pc:spChg chg="del mod ord">
          <ac:chgData name="Sebastian Birk" userId="6fef93f5-c768-4dfb-8bdd-0abbc09bc9e4" providerId="ADAL" clId="{59C8692C-5541-4AAB-B40E-8D291ECCE01F}" dt="2022-01-27T08:37:22.119" v="2295" actId="700"/>
          <ac:spMkLst>
            <pc:docMk/>
            <pc:sldMk cId="2127736687" sldId="4133"/>
            <ac:spMk id="2" creationId="{91D0525B-1254-4061-A732-62D590C60D20}"/>
          </ac:spMkLst>
        </pc:spChg>
        <pc:spChg chg="add del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3" creationId="{D79BA397-6A88-4925-A8E9-EE7609A192FB}"/>
          </ac:spMkLst>
        </pc:spChg>
        <pc:spChg chg="add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38:35.425" v="2331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36.384" v="3719"/>
        <pc:sldMkLst>
          <pc:docMk/>
          <pc:sldMk cId="1563574924" sldId="4134"/>
        </pc:sldMkLst>
        <pc:spChg chg="mod">
          <ac:chgData name="Sebastian Birk" userId="6fef93f5-c768-4dfb-8bdd-0abbc09bc9e4" providerId="ADAL" clId="{59C8692C-5541-4AAB-B40E-8D291ECCE01F}" dt="2022-01-27T21:28:36.384" v="3719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3:21.761" v="2435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08.148" v="4432" actId="20577"/>
        <pc:sldMkLst>
          <pc:docMk/>
          <pc:sldMk cId="762225059" sldId="4135"/>
        </pc:sldMkLst>
        <pc:spChg chg="mod">
          <ac:chgData name="Sebastian Birk" userId="6fef93f5-c768-4dfb-8bdd-0abbc09bc9e4" providerId="ADAL" clId="{59C8692C-5541-4AAB-B40E-8D291ECCE01F}" dt="2022-01-28T07:34:08.148" v="4432" actId="20577"/>
          <ac:spMkLst>
            <pc:docMk/>
            <pc:sldMk cId="762225059" sldId="413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4:08.313" v="2470" actId="20577"/>
          <ac:spMkLst>
            <pc:docMk/>
            <pc:sldMk cId="762225059" sldId="413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49:20.185" v="3031"/>
        <pc:sldMkLst>
          <pc:docMk/>
          <pc:sldMk cId="1930621439" sldId="4136"/>
        </pc:sldMkLst>
        <pc:spChg chg="add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2" creationId="{E0B27ED7-90F0-4C62-8E45-2D819D93D785}"/>
          </ac:spMkLst>
        </pc:spChg>
        <pc:spChg chg="del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45:18.782" v="2535" actId="20577"/>
          <ac:spMkLst>
            <pc:docMk/>
            <pc:sldMk cId="1930621439" sldId="4136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7:26.179" v="3661" actId="20577"/>
        <pc:sldMkLst>
          <pc:docMk/>
          <pc:sldMk cId="3417600638" sldId="4137"/>
        </pc:sldMkLst>
        <pc:spChg chg="mod">
          <ac:chgData name="Sebastian Birk" userId="6fef93f5-c768-4dfb-8bdd-0abbc09bc9e4" providerId="ADAL" clId="{59C8692C-5541-4AAB-B40E-8D291ECCE01F}" dt="2022-01-27T21:27:26.179" v="3661" actId="20577"/>
          <ac:spMkLst>
            <pc:docMk/>
            <pc:sldMk cId="3417600638" sldId="4137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36.038" v="3051"/>
        <pc:sldMkLst>
          <pc:docMk/>
          <pc:sldMk cId="941457139" sldId="4138"/>
        </pc:sldMkLst>
        <pc:spChg chg="mod">
          <ac:chgData name="Sebastian Birk" userId="6fef93f5-c768-4dfb-8bdd-0abbc09bc9e4" providerId="ADAL" clId="{59C8692C-5541-4AAB-B40E-8D291ECCE01F}" dt="2022-01-27T08:45:59.457" v="2600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47.500" v="3053"/>
        <pc:sldMkLst>
          <pc:docMk/>
          <pc:sldMk cId="2378402692" sldId="4139"/>
        </pc:sldMkLst>
        <pc:spChg chg="mod">
          <ac:chgData name="Sebastian Birk" userId="6fef93f5-c768-4dfb-8bdd-0abbc09bc9e4" providerId="ADAL" clId="{59C8692C-5541-4AAB-B40E-8D291ECCE01F}" dt="2022-01-27T09:08:56.900" v="2799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51:47.500" v="3053"/>
        <pc:sldMkLst>
          <pc:docMk/>
          <pc:sldMk cId="2166513107" sldId="4140"/>
        </pc:sldMkLst>
        <pc:spChg chg="del 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59C8692C-5541-4AAB-B40E-8D291ECCE01F}" dt="2022-01-27T09:11:33.199" v="2900" actId="20577"/>
          <ac:spMkLst>
            <pc:docMk/>
            <pc:sldMk cId="2166513107" sldId="4140"/>
            <ac:spMk id="3" creationId="{4F6DF551-B2DB-47D5-9FFE-6B927F073BEF}"/>
          </ac:spMkLst>
        </pc:spChg>
        <pc:spChg chg="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19" creationId="{0B50A142-4804-488B-9308-51A0676F37C2}"/>
          </ac:spMkLst>
        </pc:spChg>
      </pc:sldChg>
      <pc:sldChg chg="modSp add mod ord modClrScheme chgLayout">
        <pc:chgData name="Sebastian Birk" userId="6fef93f5-c768-4dfb-8bdd-0abbc09bc9e4" providerId="ADAL" clId="{59C8692C-5541-4AAB-B40E-8D291ECCE01F}" dt="2022-01-27T21:06:31.236" v="3200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add mod">
        <pc:chgData name="Sebastian Birk" userId="6fef93f5-c768-4dfb-8bdd-0abbc09bc9e4" providerId="ADAL" clId="{59C8692C-5541-4AAB-B40E-8D291ECCE01F}" dt="2022-01-27T21:30:34.859" v="3794" actId="20577"/>
        <pc:sldMkLst>
          <pc:docMk/>
          <pc:sldMk cId="919858701" sldId="4142"/>
        </pc:sldMkLst>
        <pc:spChg chg="mod">
          <ac:chgData name="Sebastian Birk" userId="6fef93f5-c768-4dfb-8bdd-0abbc09bc9e4" providerId="ADAL" clId="{59C8692C-5541-4AAB-B40E-8D291ECCE01F}" dt="2022-01-27T21:30:34.859" v="3794" actId="20577"/>
          <ac:spMkLst>
            <pc:docMk/>
            <pc:sldMk cId="919858701" sldId="414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00.723" v="3296" actId="20577"/>
          <ac:spMkLst>
            <pc:docMk/>
            <pc:sldMk cId="919858701" sldId="414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5:13.115" v="4475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59C8692C-5541-4AAB-B40E-8D291ECCE01F}" dt="2022-01-28T07:35:13.115" v="4475" actId="20577"/>
          <ac:spMkLst>
            <pc:docMk/>
            <pc:sldMk cId="2121520038" sldId="414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11.708" v="3326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08.277" v="3815" actId="14"/>
        <pc:sldMkLst>
          <pc:docMk/>
          <pc:sldMk cId="3066434902" sldId="4144"/>
        </pc:sldMkLst>
        <pc:spChg chg="mod">
          <ac:chgData name="Sebastian Birk" userId="6fef93f5-c768-4dfb-8bdd-0abbc09bc9e4" providerId="ADAL" clId="{59C8692C-5541-4AAB-B40E-8D291ECCE01F}" dt="2022-01-27T21:31:08.277" v="3815" actId="14"/>
          <ac:spMkLst>
            <pc:docMk/>
            <pc:sldMk cId="3066434902" sldId="414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26.378" v="3356" actId="20577"/>
          <ac:spMkLst>
            <pc:docMk/>
            <pc:sldMk cId="3066434902" sldId="414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21.306" v="3840" actId="20577"/>
        <pc:sldMkLst>
          <pc:docMk/>
          <pc:sldMk cId="243286945" sldId="4145"/>
        </pc:sldMkLst>
        <pc:spChg chg="mod">
          <ac:chgData name="Sebastian Birk" userId="6fef93f5-c768-4dfb-8bdd-0abbc09bc9e4" providerId="ADAL" clId="{59C8692C-5541-4AAB-B40E-8D291ECCE01F}" dt="2022-01-27T21:31:21.306" v="3840" actId="20577"/>
          <ac:spMkLst>
            <pc:docMk/>
            <pc:sldMk cId="243286945" sldId="414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37.733" v="3394" actId="20577"/>
          <ac:spMkLst>
            <pc:docMk/>
            <pc:sldMk cId="243286945" sldId="4145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51.778" v="4436" actId="108"/>
        <pc:sldMkLst>
          <pc:docMk/>
          <pc:sldMk cId="2754555722" sldId="4146"/>
        </pc:sldMkLst>
        <pc:spChg chg="mod">
          <ac:chgData name="Sebastian Birk" userId="6fef93f5-c768-4dfb-8bdd-0abbc09bc9e4" providerId="ADAL" clId="{59C8692C-5541-4AAB-B40E-8D291ECCE01F}" dt="2022-01-28T07:34:51.778" v="4436" actId="108"/>
          <ac:spMkLst>
            <pc:docMk/>
            <pc:sldMk cId="2754555722" sldId="4146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20.866" v="3471" actId="20577"/>
          <ac:spMkLst>
            <pc:docMk/>
            <pc:sldMk cId="2754555722" sldId="4146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59C8692C-5541-4AAB-B40E-8D291ECCE01F}" dt="2022-01-27T21:26:04.473" v="3407" actId="47"/>
        <pc:sldMkLst>
          <pc:docMk/>
          <pc:sldMk cId="2898671482" sldId="4146"/>
        </pc:sldMkLst>
      </pc:sldChg>
      <pc:sldChg chg="modSp add mod ord">
        <pc:chgData name="Sebastian Birk" userId="6fef93f5-c768-4dfb-8bdd-0abbc09bc9e4" providerId="ADAL" clId="{59C8692C-5541-4AAB-B40E-8D291ECCE01F}" dt="2022-01-28T07:34:34.731" v="4435" actId="108"/>
        <pc:sldMkLst>
          <pc:docMk/>
          <pc:sldMk cId="3094451930" sldId="4147"/>
        </pc:sldMkLst>
        <pc:spChg chg="mod">
          <ac:chgData name="Sebastian Birk" userId="6fef93f5-c768-4dfb-8bdd-0abbc09bc9e4" providerId="ADAL" clId="{59C8692C-5541-4AAB-B40E-8D291ECCE01F}" dt="2022-01-28T07:34:34.731" v="4435" actId="108"/>
          <ac:spMkLst>
            <pc:docMk/>
            <pc:sldMk cId="3094451930" sldId="4147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35.685" v="3523" actId="20577"/>
          <ac:spMkLst>
            <pc:docMk/>
            <pc:sldMk cId="3094451930" sldId="4147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2:27.841" v="3969" actId="20577"/>
        <pc:sldMkLst>
          <pc:docMk/>
          <pc:sldMk cId="80863721" sldId="4148"/>
        </pc:sldMkLst>
        <pc:spChg chg="mod">
          <ac:chgData name="Sebastian Birk" userId="6fef93f5-c768-4dfb-8bdd-0abbc09bc9e4" providerId="ADAL" clId="{59C8692C-5541-4AAB-B40E-8D291ECCE01F}" dt="2022-01-27T21:32:27.841" v="3969" actId="20577"/>
          <ac:spMkLst>
            <pc:docMk/>
            <pc:sldMk cId="80863721" sldId="4148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46.819" v="3554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37:56.314" v="3970" actId="47"/>
        <pc:sldMkLst>
          <pc:docMk/>
          <pc:sldMk cId="992923521" sldId="4149"/>
        </pc:sldMkLst>
        <pc:spChg chg="mod">
          <ac:chgData name="Sebastian Birk" userId="6fef93f5-c768-4dfb-8bdd-0abbc09bc9e4" providerId="ADAL" clId="{59C8692C-5541-4AAB-B40E-8D291ECCE01F}" dt="2022-01-27T21:26:56.720" v="3589" actId="20577"/>
          <ac:spMkLst>
            <pc:docMk/>
            <pc:sldMk cId="992923521" sldId="4149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58.009" v="3730" actId="47"/>
        <pc:sldMkLst>
          <pc:docMk/>
          <pc:sldMk cId="2616205496" sldId="4150"/>
        </pc:sldMkLst>
        <pc:spChg chg="mod">
          <ac:chgData name="Sebastian Birk" userId="6fef93f5-c768-4dfb-8bdd-0abbc09bc9e4" providerId="ADAL" clId="{59C8692C-5541-4AAB-B40E-8D291ECCE01F}" dt="2022-01-27T21:27:06.174" v="3616" actId="20577"/>
          <ac:spMkLst>
            <pc:docMk/>
            <pc:sldMk cId="2616205496" sldId="4150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11.877" v="4434" actId="20577"/>
        <pc:sldMkLst>
          <pc:docMk/>
          <pc:sldMk cId="3973950521" sldId="4151"/>
        </pc:sldMkLst>
        <pc:spChg chg="mod">
          <ac:chgData name="Sebastian Birk" userId="6fef93f5-c768-4dfb-8bdd-0abbc09bc9e4" providerId="ADAL" clId="{59C8692C-5541-4AAB-B40E-8D291ECCE01F}" dt="2022-01-28T07:34:11.877" v="4434" actId="20577"/>
          <ac:spMkLst>
            <pc:docMk/>
            <pc:sldMk cId="3973950521" sldId="415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7:28.806" v="3662" actId="20577"/>
          <ac:spMkLst>
            <pc:docMk/>
            <pc:sldMk cId="3973950521" sldId="4151"/>
            <ac:spMk id="3" creationId="{6578AF98-DD32-4443-AFE5-519E84075324}"/>
          </ac:spMkLst>
        </pc:spChg>
      </pc:sldChg>
      <pc:sldMasterChg chg="addSldLayout modSldLayout sldLayoutOrd">
        <pc:chgData name="Sebastian Birk" userId="6fef93f5-c768-4dfb-8bdd-0abbc09bc9e4" providerId="ADAL" clId="{59C8692C-5541-4AAB-B40E-8D291ECCE01F}" dt="2022-01-27T21:45:49.018" v="412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59C8692C-5541-4AAB-B40E-8D291ECCE01F}" dt="2022-01-27T08:40:13.930" v="2334" actId="6014"/>
          <pc:sldLayoutMkLst>
            <pc:docMk/>
            <pc:sldMasterMk cId="2156093164" sldId="2147483758"/>
            <pc:sldLayoutMk cId="256612394" sldId="2147484368"/>
          </pc:sldLayoutMkLst>
          <pc:picChg chg="del">
            <ac:chgData name="Sebastian Birk" userId="6fef93f5-c768-4dfb-8bdd-0abbc09bc9e4" providerId="ADAL" clId="{59C8692C-5541-4AAB-B40E-8D291ECCE01F}" dt="2022-01-27T08:01:48.050" v="2078" actId="478"/>
            <ac:picMkLst>
              <pc:docMk/>
              <pc:sldMasterMk cId="2156093164" sldId="2147483758"/>
              <pc:sldLayoutMk cId="256612394" sldId="2147484368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02:07.853" v="2086" actId="478"/>
            <ac:picMkLst>
              <pc:docMk/>
              <pc:sldMasterMk cId="2156093164" sldId="2147483758"/>
              <pc:sldLayoutMk cId="256612394" sldId="2147484368"/>
              <ac:picMk id="8" creationId="{5C641902-74B8-4FCC-9E4E-8738BE0600AF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28:34.828" v="2213" actId="478"/>
            <ac:picMkLst>
              <pc:docMk/>
              <pc:sldMasterMk cId="2156093164" sldId="2147483758"/>
              <pc:sldLayoutMk cId="256612394" sldId="2147484368"/>
              <ac:picMk id="23" creationId="{19DCE17C-009F-44FA-ADE3-5E24D4A7CBCB}"/>
            </ac:picMkLst>
          </pc:picChg>
          <pc:picChg chg="add mod ord modCrop">
            <ac:chgData name="Sebastian Birk" userId="6fef93f5-c768-4dfb-8bdd-0abbc09bc9e4" providerId="ADAL" clId="{59C8692C-5541-4AAB-B40E-8D291ECCE01F}" dt="2022-01-27T08:29:17.039" v="2222" actId="732"/>
            <ac:picMkLst>
              <pc:docMk/>
              <pc:sldMasterMk cId="2156093164" sldId="2147483758"/>
              <pc:sldLayoutMk cId="256612394" sldId="2147484368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13:53.031" v="2146" actId="478"/>
          <pc:sldLayoutMkLst>
            <pc:docMk/>
            <pc:sldMasterMk cId="2156093164" sldId="2147483758"/>
            <pc:sldLayoutMk cId="1982526020" sldId="2147484369"/>
          </pc:sldLayoutMkLst>
          <pc:picChg chg="del">
            <ac:chgData name="Sebastian Birk" userId="6fef93f5-c768-4dfb-8bdd-0abbc09bc9e4" providerId="ADAL" clId="{59C8692C-5541-4AAB-B40E-8D291ECCE01F}" dt="2022-01-27T08:11:12.696" v="2111" actId="478"/>
            <ac:picMkLst>
              <pc:docMk/>
              <pc:sldMasterMk cId="2156093164" sldId="2147483758"/>
              <pc:sldLayoutMk cId="1982526020" sldId="2147484369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11:29.637" v="2120" actId="478"/>
            <ac:picMkLst>
              <pc:docMk/>
              <pc:sldMasterMk cId="2156093164" sldId="2147483758"/>
              <pc:sldLayoutMk cId="1982526020" sldId="2147484369"/>
              <ac:picMk id="4" creationId="{0ECE5C0B-F5FA-46D2-A121-C2887B753B0E}"/>
            </ac:picMkLst>
          </pc:picChg>
          <pc:picChg chg="add del mod">
            <ac:chgData name="Sebastian Birk" userId="6fef93f5-c768-4dfb-8bdd-0abbc09bc9e4" providerId="ADAL" clId="{59C8692C-5541-4AAB-B40E-8D291ECCE01F}" dt="2022-01-27T08:11:48.282" v="2127" actId="478"/>
            <ac:picMkLst>
              <pc:docMk/>
              <pc:sldMasterMk cId="2156093164" sldId="2147483758"/>
              <pc:sldLayoutMk cId="1982526020" sldId="2147484369"/>
              <ac:picMk id="11" creationId="{B9A73C1A-F847-465A-BDB9-9D8657A80B42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13:53.031" v="2146" actId="478"/>
            <ac:picMkLst>
              <pc:docMk/>
              <pc:sldMasterMk cId="2156093164" sldId="2147483758"/>
              <pc:sldLayoutMk cId="1982526020" sldId="2147484369"/>
              <ac:picMk id="13" creationId="{8FED0EBC-63A0-4CF7-9B42-026066745EBA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29:48.612" v="2226" actId="27614"/>
          <pc:sldLayoutMkLst>
            <pc:docMk/>
            <pc:sldMasterMk cId="2156093164" sldId="2147483758"/>
            <pc:sldLayoutMk cId="4119015193" sldId="2147484431"/>
          </pc:sldLayoutMkLst>
          <pc:picChg chg="add mod ord">
            <ac:chgData name="Sebastian Birk" userId="6fef93f5-c768-4dfb-8bdd-0abbc09bc9e4" providerId="ADAL" clId="{59C8692C-5541-4AAB-B40E-8D291ECCE01F}" dt="2022-01-27T08:29:48.612" v="2226" actId="27614"/>
            <ac:picMkLst>
              <pc:docMk/>
              <pc:sldMasterMk cId="2156093164" sldId="2147483758"/>
              <pc:sldLayoutMk cId="4119015193" sldId="2147484431"/>
              <ac:picMk id="3" creationId="{46AE5ED9-4ADF-4AF4-A8C6-3D87F0BAF897}"/>
            </ac:picMkLst>
          </pc:picChg>
          <pc:picChg chg="del">
            <ac:chgData name="Sebastian Birk" userId="6fef93f5-c768-4dfb-8bdd-0abbc09bc9e4" providerId="ADAL" clId="{59C8692C-5541-4AAB-B40E-8D291ECCE01F}" dt="2022-01-27T08:29:38.356" v="2223" actId="478"/>
            <ac:picMkLst>
              <pc:docMk/>
              <pc:sldMasterMk cId="2156093164" sldId="2147483758"/>
              <pc:sldLayoutMk cId="4119015193" sldId="2147484431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31:12.612" v="2242" actId="1076"/>
          <pc:sldLayoutMkLst>
            <pc:docMk/>
            <pc:sldMasterMk cId="2156093164" sldId="2147483758"/>
            <pc:sldLayoutMk cId="2387711079" sldId="2147484432"/>
          </pc:sldLayoutMkLst>
          <pc:picChg chg="del">
            <ac:chgData name="Sebastian Birk" userId="6fef93f5-c768-4dfb-8bdd-0abbc09bc9e4" providerId="ADAL" clId="{59C8692C-5541-4AAB-B40E-8D291ECCE01F}" dt="2022-01-27T08:30:10.512" v="2229" actId="478"/>
            <ac:picMkLst>
              <pc:docMk/>
              <pc:sldMasterMk cId="2156093164" sldId="2147483758"/>
              <pc:sldLayoutMk cId="2387711079" sldId="2147484432"/>
              <ac:picMk id="3" creationId="{46AE5ED9-4ADF-4AF4-A8C6-3D87F0BAF897}"/>
            </ac:picMkLst>
          </pc:picChg>
          <pc:picChg chg="add mod ord modCrop">
            <ac:chgData name="Sebastian Birk" userId="6fef93f5-c768-4dfb-8bdd-0abbc09bc9e4" providerId="ADAL" clId="{59C8692C-5541-4AAB-B40E-8D291ECCE01F}" dt="2022-01-27T08:31:12.612" v="2242" actId="1076"/>
            <ac:picMkLst>
              <pc:docMk/>
              <pc:sldMasterMk cId="2156093164" sldId="2147483758"/>
              <pc:sldLayoutMk cId="2387711079" sldId="2147484432"/>
              <ac:picMk id="8" creationId="{CA1FB9BA-98C0-4062-BCDE-19A267454D05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0:14.326" v="2908" actId="478"/>
          <pc:sldLayoutMkLst>
            <pc:docMk/>
            <pc:sldMasterMk cId="2156093164" sldId="2147483758"/>
            <pc:sldLayoutMk cId="719216604" sldId="2147484433"/>
          </pc:sldLayoutMkLst>
          <pc:picChg chg="del">
            <ac:chgData name="Sebastian Birk" userId="6fef93f5-c768-4dfb-8bdd-0abbc09bc9e4" providerId="ADAL" clId="{59C8692C-5541-4AAB-B40E-8D291ECCE01F}" dt="2022-01-27T08:31:24.656" v="2243" actId="478"/>
            <ac:picMkLst>
              <pc:docMk/>
              <pc:sldMasterMk cId="2156093164" sldId="2147483758"/>
              <pc:sldLayoutMk cId="719216604" sldId="2147484433"/>
              <ac:picMk id="3" creationId="{46AE5ED9-4ADF-4AF4-A8C6-3D87F0BAF897}"/>
            </ac:picMkLst>
          </pc:picChg>
          <pc:picChg chg="add del mod">
            <ac:chgData name="Sebastian Birk" userId="6fef93f5-c768-4dfb-8bdd-0abbc09bc9e4" providerId="ADAL" clId="{59C8692C-5541-4AAB-B40E-8D291ECCE01F}" dt="2022-01-27T08:31:39.365" v="2248" actId="478"/>
            <ac:picMkLst>
              <pc:docMk/>
              <pc:sldMasterMk cId="2156093164" sldId="2147483758"/>
              <pc:sldLayoutMk cId="719216604" sldId="2147484433"/>
              <ac:picMk id="8" creationId="{AB0620AD-61D3-4535-B287-EB867621A98E}"/>
            </ac:picMkLst>
          </pc:picChg>
          <pc:picChg chg="add del mod ord">
            <ac:chgData name="Sebastian Birk" userId="6fef93f5-c768-4dfb-8bdd-0abbc09bc9e4" providerId="ADAL" clId="{59C8692C-5541-4AAB-B40E-8D291ECCE01F}" dt="2022-01-27T09:20:14.326" v="2908" actId="478"/>
            <ac:picMkLst>
              <pc:docMk/>
              <pc:sldMasterMk cId="2156093164" sldId="2147483758"/>
              <pc:sldLayoutMk cId="719216604" sldId="2147484433"/>
              <ac:picMk id="23" creationId="{DB438B26-5B89-435E-B5AD-787DA64237A7}"/>
            </ac:picMkLst>
          </pc:picChg>
          <pc:picChg chg="mod">
            <ac:chgData name="Sebastian Birk" userId="6fef93f5-c768-4dfb-8bdd-0abbc09bc9e4" providerId="ADAL" clId="{59C8692C-5541-4AAB-B40E-8D291ECCE01F}" dt="2022-01-27T09:19:59.934" v="2906" actId="1076"/>
            <ac:picMkLst>
              <pc:docMk/>
              <pc:sldMasterMk cId="2156093164" sldId="2147483758"/>
              <pc:sldLayoutMk cId="719216604" sldId="2147484433"/>
              <ac:picMk id="24" creationId="{70435202-A940-CB4C-807F-E41D41DA2047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8:39:49.617" v="2333" actId="6014"/>
          <pc:sldLayoutMkLst>
            <pc:docMk/>
            <pc:sldMasterMk cId="2156093164" sldId="2147483758"/>
            <pc:sldLayoutMk cId="1276760004" sldId="2147484434"/>
          </pc:sldLayoutMkLst>
          <pc:picChg chg="add mod ord modCrop">
            <ac:chgData name="Sebastian Birk" userId="6fef93f5-c768-4dfb-8bdd-0abbc09bc9e4" providerId="ADAL" clId="{59C8692C-5541-4AAB-B40E-8D291ECCE01F}" dt="2022-01-27T08:39:15.618" v="2332" actId="732"/>
            <ac:picMkLst>
              <pc:docMk/>
              <pc:sldMasterMk cId="2156093164" sldId="2147483758"/>
              <pc:sldLayoutMk cId="1276760004" sldId="2147484434"/>
              <ac:picMk id="3" creationId="{7ED6CE94-821B-4EFD-8C60-EC4DE24AF219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9:10:45.410" v="2829" actId="1076"/>
          <pc:sldLayoutMkLst>
            <pc:docMk/>
            <pc:sldMasterMk cId="2156093164" sldId="2147483758"/>
            <pc:sldLayoutMk cId="1883467563" sldId="2147484435"/>
          </pc:sldLayoutMkLst>
          <pc:picChg chg="add mod ord">
            <ac:chgData name="Sebastian Birk" userId="6fef93f5-c768-4dfb-8bdd-0abbc09bc9e4" providerId="ADAL" clId="{59C8692C-5541-4AAB-B40E-8D291ECCE01F}" dt="2022-01-27T09:10:45.410" v="2829" actId="1076"/>
            <ac:picMkLst>
              <pc:docMk/>
              <pc:sldMasterMk cId="2156093164" sldId="2147483758"/>
              <pc:sldLayoutMk cId="1883467563" sldId="2147484435"/>
              <ac:picMk id="3" creationId="{04DBFD55-249F-47CD-A97F-25D182F0E8FA}"/>
            </ac:picMkLst>
          </pc:picChg>
          <pc:picChg chg="mod">
            <ac:chgData name="Sebastian Birk" userId="6fef93f5-c768-4dfb-8bdd-0abbc09bc9e4" providerId="ADAL" clId="{59C8692C-5541-4AAB-B40E-8D291ECCE01F}" dt="2022-01-27T09:10:05.872" v="2826" actId="1076"/>
            <ac:picMkLst>
              <pc:docMk/>
              <pc:sldMasterMk cId="2156093164" sldId="2147483758"/>
              <pc:sldLayoutMk cId="1883467563" sldId="2147484435"/>
              <ac:picMk id="24" creationId="{70435202-A940-CB4C-807F-E41D41DA2047}"/>
            </ac:picMkLst>
          </pc:picChg>
        </pc:sldLayoutChg>
        <pc:sldLayoutChg chg="addSp delSp modSp add mod modTransition">
          <pc:chgData name="Sebastian Birk" userId="6fef93f5-c768-4dfb-8bdd-0abbc09bc9e4" providerId="ADAL" clId="{59C8692C-5541-4AAB-B40E-8D291ECCE01F}" dt="2022-01-27T21:42:34.543" v="4106" actId="167"/>
          <pc:sldLayoutMkLst>
            <pc:docMk/>
            <pc:sldMasterMk cId="2156093164" sldId="2147483758"/>
            <pc:sldLayoutMk cId="2516247079" sldId="2147484436"/>
          </pc:sldLayoutMkLst>
          <pc:spChg chg="add del">
            <ac:chgData name="Sebastian Birk" userId="6fef93f5-c768-4dfb-8bdd-0abbc09bc9e4" providerId="ADAL" clId="{59C8692C-5541-4AAB-B40E-8D291ECCE01F}" dt="2022-01-27T21:41:29.105" v="4092" actId="478"/>
            <ac:spMkLst>
              <pc:docMk/>
              <pc:sldMasterMk cId="2156093164" sldId="2147483758"/>
              <pc:sldLayoutMk cId="2516247079" sldId="2147484436"/>
              <ac:spMk id="30" creationId="{CE8DE8D2-D24B-4010-978A-E50409FF2DBB}"/>
            </ac:spMkLst>
          </pc:spChg>
          <pc:grpChg chg="add del mod ord">
            <ac:chgData name="Sebastian Birk" userId="6fef93f5-c768-4dfb-8bdd-0abbc09bc9e4" providerId="ADAL" clId="{59C8692C-5541-4AAB-B40E-8D291ECCE01F}" dt="2022-01-27T21:40:30.064" v="4081" actId="478"/>
            <ac:grpSpMkLst>
              <pc:docMk/>
              <pc:sldMasterMk cId="2156093164" sldId="2147483758"/>
              <pc:sldLayoutMk cId="2516247079" sldId="2147484436"/>
              <ac:grpSpMk id="23" creationId="{004EE2F8-8647-4AAE-8CD4-4FA5112B7129}"/>
            </ac:grpSpMkLst>
          </pc:grpChg>
          <pc:grpChg chg="add mod ord">
            <ac:chgData name="Sebastian Birk" userId="6fef93f5-c768-4dfb-8bdd-0abbc09bc9e4" providerId="ADAL" clId="{59C8692C-5541-4AAB-B40E-8D291ECCE01F}" dt="2022-01-27T21:42:34.543" v="4106" actId="167"/>
            <ac:grpSpMkLst>
              <pc:docMk/>
              <pc:sldMasterMk cId="2156093164" sldId="2147483758"/>
              <pc:sldLayoutMk cId="2516247079" sldId="2147484436"/>
              <ac:grpSpMk id="32" creationId="{7BCBDDA9-5739-448B-9306-6B27A4E66F7A}"/>
            </ac:grpSpMkLst>
          </pc:grp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" creationId="{5155CA5B-2443-4AAF-9E1B-FDE57B98645A}"/>
            </ac:picMkLst>
          </pc:picChg>
          <pc:picChg chg="mod modCrop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5" creationId="{FB9B1502-7634-46BF-B990-7EC4B34EB8DB}"/>
            </ac:picMkLst>
          </pc:picChg>
          <pc:picChg chg="mod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6" creationId="{1AB8B4D0-B7E2-4A41-A040-C85D39AB7CED}"/>
            </ac:picMkLst>
          </pc:pic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1" creationId="{3E665338-F854-43E5-B009-0FBF528A8328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3:47.559" v="2914" actId="478"/>
          <pc:sldLayoutMkLst>
            <pc:docMk/>
            <pc:sldMasterMk cId="2156093164" sldId="2147483758"/>
            <pc:sldLayoutMk cId="4103363796" sldId="2147484436"/>
          </pc:sldLayoutMkLst>
          <pc:picChg chg="add del mod">
            <ac:chgData name="Sebastian Birk" userId="6fef93f5-c768-4dfb-8bdd-0abbc09bc9e4" providerId="ADAL" clId="{59C8692C-5541-4AAB-B40E-8D291ECCE01F}" dt="2022-01-27T09:23:47.559" v="2914" actId="478"/>
            <ac:picMkLst>
              <pc:docMk/>
              <pc:sldMasterMk cId="2156093164" sldId="2147483758"/>
              <pc:sldLayoutMk cId="4103363796" sldId="2147484436"/>
              <ac:picMk id="3" creationId="{8C889CE3-4499-4B90-8F9A-A916370E7E9C}"/>
            </ac:picMkLst>
          </pc:picChg>
        </pc:sldLayoutChg>
        <pc:sldLayoutChg chg="addSp modSp add mod modTransition">
          <pc:chgData name="Sebastian Birk" userId="6fef93f5-c768-4dfb-8bdd-0abbc09bc9e4" providerId="ADAL" clId="{59C8692C-5541-4AAB-B40E-8D291ECCE01F}" dt="2022-01-27T21:45:49.018" v="4124" actId="6014"/>
          <pc:sldLayoutMkLst>
            <pc:docMk/>
            <pc:sldMasterMk cId="2156093164" sldId="2147483758"/>
            <pc:sldLayoutMk cId="3788336857" sldId="2147484437"/>
          </pc:sldLayoutMkLst>
          <pc:picChg chg="add mod ord modCrop">
            <ac:chgData name="Sebastian Birk" userId="6fef93f5-c768-4dfb-8bdd-0abbc09bc9e4" providerId="ADAL" clId="{59C8692C-5541-4AAB-B40E-8D291ECCE01F}" dt="2022-01-27T21:45:34.191" v="4123" actId="732"/>
            <ac:picMkLst>
              <pc:docMk/>
              <pc:sldMasterMk cId="2156093164" sldId="2147483758"/>
              <pc:sldLayoutMk cId="3788336857" sldId="2147484437"/>
              <ac:picMk id="23" creationId="{B3C20011-FB4F-4A4A-B9A8-B4CB4BBC205A}"/>
            </ac:picMkLst>
          </pc:picChg>
          <pc:picChg chg="mod">
            <ac:chgData name="Sebastian Birk" userId="6fef93f5-c768-4dfb-8bdd-0abbc09bc9e4" providerId="ADAL" clId="{59C8692C-5541-4AAB-B40E-8D291ECCE01F}" dt="2022-01-27T21:45:10.263" v="4121" actId="14100"/>
            <ac:picMkLst>
              <pc:docMk/>
              <pc:sldMasterMk cId="2156093164" sldId="2147483758"/>
              <pc:sldLayoutMk cId="3788336857" sldId="2147484437"/>
              <ac:picMk id="24" creationId="{70435202-A940-CB4C-807F-E41D41DA2047}"/>
            </ac:picMkLst>
          </pc:picChg>
        </pc:sldLayoutChg>
      </pc:sldMasterChg>
    </pc:docChg>
  </pc:docChgLst>
  <pc:docChgLst>
    <pc:chgData name="Neslihan Keskin" userId="S::neslihan.keskin@avanade.com::906487bd-faee-468f-a876-29c3f315e952" providerId="AD" clId="Web-{2F3BA095-1BFD-41B5-93A7-7114EF82DFE9}"/>
    <pc:docChg chg="modSld">
      <pc:chgData name="Neslihan Keskin" userId="S::neslihan.keskin@avanade.com::906487bd-faee-468f-a876-29c3f315e952" providerId="AD" clId="Web-{2F3BA095-1BFD-41B5-93A7-7114EF82DFE9}" dt="2022-03-04T11:57:18.048" v="0" actId="20577"/>
      <pc:docMkLst>
        <pc:docMk/>
      </pc:docMkLst>
      <pc:sldChg chg="modSp">
        <pc:chgData name="Neslihan Keskin" userId="S::neslihan.keskin@avanade.com::906487bd-faee-468f-a876-29c3f315e952" providerId="AD" clId="Web-{2F3BA095-1BFD-41B5-93A7-7114EF82DFE9}" dt="2022-03-04T11:57:18.048" v="0" actId="20577"/>
        <pc:sldMkLst>
          <pc:docMk/>
          <pc:sldMk cId="2901293322" sldId="4157"/>
        </pc:sldMkLst>
        <pc:spChg chg="mod">
          <ac:chgData name="Neslihan Keskin" userId="S::neslihan.keskin@avanade.com::906487bd-faee-468f-a876-29c3f315e952" providerId="AD" clId="Web-{2F3BA095-1BFD-41B5-93A7-7114EF82DFE9}" dt="2022-03-04T11:57:18.048" v="0" actId="20577"/>
          <ac:spMkLst>
            <pc:docMk/>
            <pc:sldMk cId="2901293322" sldId="4157"/>
            <ac:spMk id="2" creationId="{63B36622-B6AF-AB4E-B546-278251C064AD}"/>
          </ac:spMkLst>
        </pc:spChg>
      </pc:sldChg>
    </pc:docChg>
  </pc:docChgLst>
  <pc:docChgLst>
    <pc:chgData name="Sebastian Birk" userId="S::s.birk@avanade.com::6fef93f5-c768-4dfb-8bdd-0abbc09bc9e4" providerId="AD" clId="Web-{DF738041-15ED-4027-9AF0-A086BBD11C36}"/>
    <pc:docChg chg="modSld">
      <pc:chgData name="Sebastian Birk" userId="S::s.birk@avanade.com::6fef93f5-c768-4dfb-8bdd-0abbc09bc9e4" providerId="AD" clId="Web-{DF738041-15ED-4027-9AF0-A086BBD11C36}" dt="2022-02-24T17:55:29.386" v="56" actId="20577"/>
      <pc:docMkLst>
        <pc:docMk/>
      </pc:docMkLst>
      <pc:sldChg chg="modSp">
        <pc:chgData name="Sebastian Birk" userId="S::s.birk@avanade.com::6fef93f5-c768-4dfb-8bdd-0abbc09bc9e4" providerId="AD" clId="Web-{DF738041-15ED-4027-9AF0-A086BBD11C36}" dt="2022-02-24T17:53:05.147" v="19" actId="20577"/>
        <pc:sldMkLst>
          <pc:docMk/>
          <pc:sldMk cId="2754555722" sldId="4146"/>
        </pc:sldMkLst>
        <pc:spChg chg="mod">
          <ac:chgData name="Sebastian Birk" userId="S::s.birk@avanade.com::6fef93f5-c768-4dfb-8bdd-0abbc09bc9e4" providerId="AD" clId="Web-{DF738041-15ED-4027-9AF0-A086BBD11C36}" dt="2022-02-24T17:53:05.147" v="19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">
        <pc:chgData name="Sebastian Birk" userId="S::s.birk@avanade.com::6fef93f5-c768-4dfb-8bdd-0abbc09bc9e4" providerId="AD" clId="Web-{DF738041-15ED-4027-9AF0-A086BBD11C36}" dt="2022-02-24T17:55:29.386" v="56" actId="20577"/>
        <pc:sldMkLst>
          <pc:docMk/>
          <pc:sldMk cId="938851947" sldId="4176"/>
        </pc:sldMkLst>
        <pc:spChg chg="mod">
          <ac:chgData name="Sebastian Birk" userId="S::s.birk@avanade.com::6fef93f5-c768-4dfb-8bdd-0abbc09bc9e4" providerId="AD" clId="Web-{DF738041-15ED-4027-9AF0-A086BBD11C36}" dt="2022-02-24T17:55:29.386" v="56" actId="20577"/>
          <ac:spMkLst>
            <pc:docMk/>
            <pc:sldMk cId="938851947" sldId="4176"/>
            <ac:spMk id="2" creationId="{63B36622-B6AF-AB4E-B546-278251C064AD}"/>
          </ac:spMkLst>
        </pc:spChg>
      </pc:sldChg>
    </pc:docChg>
  </pc:docChgLst>
  <pc:docChgLst>
    <pc:chgData name="Sebastian Birk" userId="6fef93f5-c768-4dfb-8bdd-0abbc09bc9e4" providerId="ADAL" clId="{8EEFD104-2E31-459C-8AA0-7BC753309DEA}"/>
    <pc:docChg chg="undo redo custSel addSld delSld modSld sldOrd modMainMaster">
      <pc:chgData name="Sebastian Birk" userId="6fef93f5-c768-4dfb-8bdd-0abbc09bc9e4" providerId="ADAL" clId="{8EEFD104-2E31-459C-8AA0-7BC753309DEA}" dt="2022-06-11T05:12:12.793" v="33330" actId="20577"/>
      <pc:docMkLst>
        <pc:docMk/>
      </pc:docMkLst>
      <pc:sldChg chg="modSp mod">
        <pc:chgData name="Sebastian Birk" userId="6fef93f5-c768-4dfb-8bdd-0abbc09bc9e4" providerId="ADAL" clId="{8EEFD104-2E31-459C-8AA0-7BC753309DEA}" dt="2022-04-27T18:14:41.983" v="27700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8EEFD104-2E31-459C-8AA0-7BC753309DEA}" dt="2022-02-02T18:33:12.002" v="657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14:41.983" v="27700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modSp mod">
        <pc:chgData name="Sebastian Birk" userId="6fef93f5-c768-4dfb-8bdd-0abbc09bc9e4" providerId="ADAL" clId="{8EEFD104-2E31-459C-8AA0-7BC753309DEA}" dt="2022-02-10T17:59:10.711" v="7921" actId="20577"/>
        <pc:sldMkLst>
          <pc:docMk/>
          <pc:sldMk cId="1035146678" sldId="4097"/>
        </pc:sldMkLst>
        <pc:spChg chg="mod">
          <ac:chgData name="Sebastian Birk" userId="6fef93f5-c768-4dfb-8bdd-0abbc09bc9e4" providerId="ADAL" clId="{8EEFD104-2E31-459C-8AA0-7BC753309DEA}" dt="2022-02-10T17:59:10.711" v="7921" actId="20577"/>
          <ac:spMkLst>
            <pc:docMk/>
            <pc:sldMk cId="1035146678" sldId="4097"/>
            <ac:spMk id="19" creationId="{0B50A142-4804-488B-9308-51A0676F37C2}"/>
          </ac:spMkLst>
        </pc:spChg>
      </pc:sldChg>
      <pc:sldChg chg="modSp del mod ord">
        <pc:chgData name="Sebastian Birk" userId="6fef93f5-c768-4dfb-8bdd-0abbc09bc9e4" providerId="ADAL" clId="{8EEFD104-2E31-459C-8AA0-7BC753309DEA}" dt="2022-02-10T17:59:35.383" v="7952" actId="47"/>
        <pc:sldMkLst>
          <pc:docMk/>
          <pc:sldMk cId="3376207618" sldId="4100"/>
        </pc:sldMkLst>
        <pc:spChg chg="mod">
          <ac:chgData name="Sebastian Birk" userId="6fef93f5-c768-4dfb-8bdd-0abbc09bc9e4" providerId="ADAL" clId="{8EEFD104-2E31-459C-8AA0-7BC753309DEA}" dt="2022-02-10T17:35:10.251" v="7004" actId="21"/>
          <ac:spMkLst>
            <pc:docMk/>
            <pc:sldMk cId="3376207618" sldId="4100"/>
            <ac:spMk id="2" creationId="{63B36622-B6AF-AB4E-B546-278251C064AD}"/>
          </ac:spMkLst>
        </pc:spChg>
      </pc:sldChg>
      <pc:sldChg chg="addSp delSp modSp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725432684" sldId="4122"/>
        </pc:sldMkLst>
        <pc:spChg chg="mod">
          <ac:chgData name="Sebastian Birk" userId="6fef93f5-c768-4dfb-8bdd-0abbc09bc9e4" providerId="ADAL" clId="{8EEFD104-2E31-459C-8AA0-7BC753309DEA}" dt="2022-02-18T08:12:29.093" v="9789" actId="20577"/>
          <ac:spMkLst>
            <pc:docMk/>
            <pc:sldMk cId="3725432684" sldId="4122"/>
            <ac:spMk id="2" creationId="{63B36622-B6AF-AB4E-B546-278251C064AD}"/>
          </ac:spMkLst>
        </pc:spChg>
        <pc:spChg chg="add del mod">
          <ac:chgData name="Sebastian Birk" userId="6fef93f5-c768-4dfb-8bdd-0abbc09bc9e4" providerId="ADAL" clId="{8EEFD104-2E31-459C-8AA0-7BC753309DEA}" dt="2022-02-03T20:45:40.585" v="3802" actId="478"/>
          <ac:spMkLst>
            <pc:docMk/>
            <pc:sldMk cId="3725432684" sldId="4122"/>
            <ac:spMk id="4" creationId="{66E9AF03-6243-47BE-8D9D-85ECE755466A}"/>
          </ac:spMkLst>
        </pc:spChg>
      </pc:sldChg>
      <pc:sldChg chg="modSp mod">
        <pc:chgData name="Sebastian Birk" userId="6fef93f5-c768-4dfb-8bdd-0abbc09bc9e4" providerId="ADAL" clId="{8EEFD104-2E31-459C-8AA0-7BC753309DEA}" dt="2022-02-10T17:32:26.610" v="6906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8EEFD104-2E31-459C-8AA0-7BC753309DEA}" dt="2022-02-10T17:32:26.610" v="6906" actId="20577"/>
          <ac:spMkLst>
            <pc:docMk/>
            <pc:sldMk cId="3002607750" sldId="4123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7:33:49.977" v="695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8EEFD104-2E31-459C-8AA0-7BC753309DEA}" dt="2022-02-10T17:33:49.977" v="6955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7:55.497" v="8411" actId="20577"/>
        <pc:sldMkLst>
          <pc:docMk/>
          <pc:sldMk cId="2859791903" sldId="4126"/>
        </pc:sldMkLst>
        <pc:spChg chg="mod">
          <ac:chgData name="Sebastian Birk" userId="6fef93f5-c768-4dfb-8bdd-0abbc09bc9e4" providerId="ADAL" clId="{8EEFD104-2E31-459C-8AA0-7BC753309DEA}" dt="2022-02-10T18:17:55.497" v="8411" actId="20577"/>
          <ac:spMkLst>
            <pc:docMk/>
            <pc:sldMk cId="2859791903" sldId="4126"/>
            <ac:spMk id="5" creationId="{756C9704-4B65-4BDA-BD12-077F8872A533}"/>
          </ac:spMkLst>
        </pc:spChg>
        <pc:spChg chg="mod">
          <ac:chgData name="Sebastian Birk" userId="6fef93f5-c768-4dfb-8bdd-0abbc09bc9e4" providerId="ADAL" clId="{8EEFD104-2E31-459C-8AA0-7BC753309DEA}" dt="2022-02-10T17:59:04.843" v="7920" actId="20577"/>
          <ac:spMkLst>
            <pc:docMk/>
            <pc:sldMk cId="2859791903" sldId="4126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5:03.196" v="8292" actId="20577"/>
        <pc:sldMkLst>
          <pc:docMk/>
          <pc:sldMk cId="1311982901" sldId="4127"/>
        </pc:sldMkLst>
        <pc:spChg chg="mod">
          <ac:chgData name="Sebastian Birk" userId="6fef93f5-c768-4dfb-8bdd-0abbc09bc9e4" providerId="ADAL" clId="{8EEFD104-2E31-459C-8AA0-7BC753309DEA}" dt="2022-02-10T18:14:57.648" v="8261" actId="20577"/>
          <ac:spMkLst>
            <pc:docMk/>
            <pc:sldMk cId="1311982901" sldId="4127"/>
            <ac:spMk id="2" creationId="{91D0525B-1254-4061-A732-62D590C60D20}"/>
          </ac:spMkLst>
        </pc:spChg>
        <pc:spChg chg="mod">
          <ac:chgData name="Sebastian Birk" userId="6fef93f5-c768-4dfb-8bdd-0abbc09bc9e4" providerId="ADAL" clId="{8EEFD104-2E31-459C-8AA0-7BC753309DEA}" dt="2022-02-10T18:15:03.196" v="8292" actId="20577"/>
          <ac:spMkLst>
            <pc:docMk/>
            <pc:sldMk cId="1311982901" sldId="4127"/>
            <ac:spMk id="19" creationId="{0B50A142-4804-488B-9308-51A0676F37C2}"/>
          </ac:spMkLst>
        </pc:spChg>
      </pc:sldChg>
      <pc:sldChg chg="del">
        <pc:chgData name="Sebastian Birk" userId="6fef93f5-c768-4dfb-8bdd-0abbc09bc9e4" providerId="ADAL" clId="{8EEFD104-2E31-459C-8AA0-7BC753309DEA}" dt="2022-02-10T18:17:36.722" v="8383" actId="47"/>
        <pc:sldMkLst>
          <pc:docMk/>
          <pc:sldMk cId="2471924883" sldId="4128"/>
        </pc:sldMkLst>
      </pc:sldChg>
      <pc:sldChg chg="addSp delSp modSp mod ord modClrScheme chgLayout">
        <pc:chgData name="Sebastian Birk" userId="6fef93f5-c768-4dfb-8bdd-0abbc09bc9e4" providerId="ADAL" clId="{8EEFD104-2E31-459C-8AA0-7BC753309DEA}" dt="2022-02-18T09:08:27.592" v="10375" actId="700"/>
        <pc:sldMkLst>
          <pc:docMk/>
          <pc:sldMk cId="605710211" sldId="4129"/>
        </pc:sldMkLst>
        <pc:spChg chg="del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2" creationId="{4F04F69A-5A51-471C-8114-B1F8E8D74058}"/>
          </ac:spMkLst>
        </pc:spChg>
        <pc:spChg chg="add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3" creationId="{BCB428B3-6A13-4A7E-9BE5-0D238CF6EC88}"/>
          </ac:spMkLst>
        </pc:spChg>
        <pc:spChg chg="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8:17:16.465" v="8382" actId="20577"/>
        <pc:sldMkLst>
          <pc:docMk/>
          <pc:sldMk cId="4003996208" sldId="4132"/>
        </pc:sldMkLst>
        <pc:spChg chg="mod">
          <ac:chgData name="Sebastian Birk" userId="6fef93f5-c768-4dfb-8bdd-0abbc09bc9e4" providerId="ADAL" clId="{8EEFD104-2E31-459C-8AA0-7BC753309DEA}" dt="2022-02-10T18:17:16.465" v="8382" actId="20577"/>
          <ac:spMkLst>
            <pc:docMk/>
            <pc:sldMk cId="4003996208" sldId="4132"/>
            <ac:spMk id="22" creationId="{5F5DD373-DE6F-45A9-9728-2FCCB9E8DDD7}"/>
          </ac:spMkLst>
        </pc:spChg>
      </pc:sldChg>
      <pc:sldChg chg="modSp mod ord">
        <pc:chgData name="Sebastian Birk" userId="6fef93f5-c768-4dfb-8bdd-0abbc09bc9e4" providerId="ADAL" clId="{8EEFD104-2E31-459C-8AA0-7BC753309DEA}" dt="2022-02-18T09:07:04.665" v="10372" actId="20577"/>
        <pc:sldMkLst>
          <pc:docMk/>
          <pc:sldMk cId="2127736687" sldId="4133"/>
        </pc:sldMkLst>
        <pc:spChg chg="mod">
          <ac:chgData name="Sebastian Birk" userId="6fef93f5-c768-4dfb-8bdd-0abbc09bc9e4" providerId="ADAL" clId="{8EEFD104-2E31-459C-8AA0-7BC753309DEA}" dt="2022-02-10T18:21:19.128" v="8783" actId="20577"/>
          <ac:spMkLst>
            <pc:docMk/>
            <pc:sldMk cId="2127736687" sldId="4133"/>
            <ac:spMk id="4" creationId="{5BAF2C26-A2D0-4FAA-BA9D-EE5E0DB3E5D7}"/>
          </ac:spMkLst>
        </pc:spChg>
        <pc:spChg chg="mod">
          <ac:chgData name="Sebastian Birk" userId="6fef93f5-c768-4dfb-8bdd-0abbc09bc9e4" providerId="ADAL" clId="{8EEFD104-2E31-459C-8AA0-7BC753309DEA}" dt="2022-02-18T09:07:04.665" v="10372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6:29.698" v="8317" actId="20577"/>
        <pc:sldMkLst>
          <pc:docMk/>
          <pc:sldMk cId="1563574924" sldId="4134"/>
        </pc:sldMkLst>
        <pc:spChg chg="mod">
          <ac:chgData name="Sebastian Birk" userId="6fef93f5-c768-4dfb-8bdd-0abbc09bc9e4" providerId="ADAL" clId="{8EEFD104-2E31-459C-8AA0-7BC753309DEA}" dt="2022-02-10T18:16:29.698" v="8317" actId="20577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6:17.064" v="8313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mod ord">
        <pc:chgData name="Sebastian Birk" userId="6fef93f5-c768-4dfb-8bdd-0abbc09bc9e4" providerId="ADAL" clId="{8EEFD104-2E31-459C-8AA0-7BC753309DEA}" dt="2022-02-18T08:31:05.348" v="10051"/>
        <pc:sldMkLst>
          <pc:docMk/>
          <pc:sldMk cId="762225059" sldId="4135"/>
        </pc:sldMkLst>
        <pc:spChg chg="mod">
          <ac:chgData name="Sebastian Birk" userId="6fef93f5-c768-4dfb-8bdd-0abbc09bc9e4" providerId="ADAL" clId="{8EEFD104-2E31-459C-8AA0-7BC753309DEA}" dt="2022-02-10T17:31:41.186" v="6869" actId="12"/>
          <ac:spMkLst>
            <pc:docMk/>
            <pc:sldMk cId="762225059" sldId="4135"/>
            <ac:spMk id="2" creationId="{63B36622-B6AF-AB4E-B546-278251C064AD}"/>
          </ac:spMkLst>
        </pc:spChg>
      </pc:sldChg>
      <pc:sldChg chg="del">
        <pc:chgData name="Sebastian Birk" userId="6fef93f5-c768-4dfb-8bdd-0abbc09bc9e4" providerId="ADAL" clId="{8EEFD104-2E31-459C-8AA0-7BC753309DEA}" dt="2022-02-10T18:11:29.345" v="8033" actId="2696"/>
        <pc:sldMkLst>
          <pc:docMk/>
          <pc:sldMk cId="1930621439" sldId="4136"/>
        </pc:sldMkLst>
      </pc:sldChg>
      <pc:sldChg chg="del">
        <pc:chgData name="Sebastian Birk" userId="6fef93f5-c768-4dfb-8bdd-0abbc09bc9e4" providerId="ADAL" clId="{8EEFD104-2E31-459C-8AA0-7BC753309DEA}" dt="2022-02-10T17:30:49.255" v="6864" actId="2696"/>
        <pc:sldMkLst>
          <pc:docMk/>
          <pc:sldMk cId="3417600638" sldId="4137"/>
        </pc:sldMkLst>
      </pc:sldChg>
      <pc:sldChg chg="modSp mod ord">
        <pc:chgData name="Sebastian Birk" userId="6fef93f5-c768-4dfb-8bdd-0abbc09bc9e4" providerId="ADAL" clId="{8EEFD104-2E31-459C-8AA0-7BC753309DEA}" dt="2022-04-27T18:36:17.539" v="27825" actId="20577"/>
        <pc:sldMkLst>
          <pc:docMk/>
          <pc:sldMk cId="941457139" sldId="4138"/>
        </pc:sldMkLst>
        <pc:spChg chg="mod">
          <ac:chgData name="Sebastian Birk" userId="6fef93f5-c768-4dfb-8bdd-0abbc09bc9e4" providerId="ADAL" clId="{8EEFD104-2E31-459C-8AA0-7BC753309DEA}" dt="2022-04-27T18:36:17.539" v="27825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7:55.675" v="10373" actId="700"/>
        <pc:sldMkLst>
          <pc:docMk/>
          <pc:sldMk cId="2378402692" sldId="4139"/>
        </pc:sldMkLst>
        <pc:spChg chg="del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3" creationId="{6D083943-FD85-4F39-BA04-D52B52FA7A1E}"/>
          </ac:spMkLst>
        </pc:spChg>
        <pc:spChg chg="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7:34:22.010" v="6978" actId="20577"/>
        <pc:sldMkLst>
          <pc:docMk/>
          <pc:sldMk cId="2166513107" sldId="4140"/>
        </pc:sldMkLst>
        <pc:spChg chg="mod">
          <ac:chgData name="Sebastian Birk" userId="6fef93f5-c768-4dfb-8bdd-0abbc09bc9e4" providerId="ADAL" clId="{8EEFD104-2E31-459C-8AA0-7BC753309DEA}" dt="2022-02-10T17:34:22.010" v="6978" actId="20577"/>
          <ac:spMkLst>
            <pc:docMk/>
            <pc:sldMk cId="2166513107" sldId="4140"/>
            <ac:spMk id="19" creationId="{0B50A142-4804-488B-9308-51A0676F37C2}"/>
          </ac:spMkLst>
        </pc:spChg>
      </pc:sldChg>
      <pc:sldChg chg="modSp mod ord modClrScheme chgLayout">
        <pc:chgData name="Sebastian Birk" userId="6fef93f5-c768-4dfb-8bdd-0abbc09bc9e4" providerId="ADAL" clId="{8EEFD104-2E31-459C-8AA0-7BC753309DEA}" dt="2022-02-18T08:55:02.690" v="10095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mod">
        <pc:chgData name="Sebastian Birk" userId="6fef93f5-c768-4dfb-8bdd-0abbc09bc9e4" providerId="ADAL" clId="{8EEFD104-2E31-459C-8AA0-7BC753309DEA}" dt="2022-02-10T18:18:18.304" v="8443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8EEFD104-2E31-459C-8AA0-7BC753309DEA}" dt="2022-02-10T18:18:18.304" v="8443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8EEFD104-2E31-459C-8AA0-7BC753309DEA}" dt="2022-02-10T18:17:39.868" v="8385" actId="47"/>
        <pc:sldMkLst>
          <pc:docMk/>
          <pc:sldMk cId="3066434902" sldId="4144"/>
        </pc:sldMkLst>
      </pc:sldChg>
      <pc:sldChg chg="del">
        <pc:chgData name="Sebastian Birk" userId="6fef93f5-c768-4dfb-8bdd-0abbc09bc9e4" providerId="ADAL" clId="{8EEFD104-2E31-459C-8AA0-7BC753309DEA}" dt="2022-02-10T18:17:38.968" v="8384" actId="47"/>
        <pc:sldMkLst>
          <pc:docMk/>
          <pc:sldMk cId="243286945" sldId="4145"/>
        </pc:sldMkLst>
      </pc:sldChg>
      <pc:sldChg chg="modSp mod ord">
        <pc:chgData name="Sebastian Birk" userId="6fef93f5-c768-4dfb-8bdd-0abbc09bc9e4" providerId="ADAL" clId="{8EEFD104-2E31-459C-8AA0-7BC753309DEA}" dt="2022-02-10T18:11:46.975" v="8096" actId="20577"/>
        <pc:sldMkLst>
          <pc:docMk/>
          <pc:sldMk cId="2754555722" sldId="4146"/>
        </pc:sldMkLst>
        <pc:spChg chg="mod">
          <ac:chgData name="Sebastian Birk" userId="6fef93f5-c768-4dfb-8bdd-0abbc09bc9e4" providerId="ADAL" clId="{8EEFD104-2E31-459C-8AA0-7BC753309DEA}" dt="2022-02-10T18:11:46.975" v="8096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del mod">
        <pc:chgData name="Sebastian Birk" userId="6fef93f5-c768-4dfb-8bdd-0abbc09bc9e4" providerId="ADAL" clId="{8EEFD104-2E31-459C-8AA0-7BC753309DEA}" dt="2022-02-10T18:16:34.424" v="8318" actId="2696"/>
        <pc:sldMkLst>
          <pc:docMk/>
          <pc:sldMk cId="3094451930" sldId="4147"/>
        </pc:sldMkLst>
        <pc:spChg chg="mod">
          <ac:chgData name="Sebastian Birk" userId="6fef93f5-c768-4dfb-8bdd-0abbc09bc9e4" providerId="ADAL" clId="{8EEFD104-2E31-459C-8AA0-7BC753309DEA}" dt="2022-02-10T18:16:24.960" v="8314" actId="21"/>
          <ac:spMkLst>
            <pc:docMk/>
            <pc:sldMk cId="3094451930" sldId="4147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6:06.428" v="8300" actId="20577"/>
        <pc:sldMkLst>
          <pc:docMk/>
          <pc:sldMk cId="80863721" sldId="4148"/>
        </pc:sldMkLst>
        <pc:spChg chg="mod">
          <ac:chgData name="Sebastian Birk" userId="6fef93f5-c768-4dfb-8bdd-0abbc09bc9e4" providerId="ADAL" clId="{8EEFD104-2E31-459C-8AA0-7BC753309DEA}" dt="2022-02-10T18:16:06.428" v="8300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del ord">
        <pc:chgData name="Sebastian Birk" userId="6fef93f5-c768-4dfb-8bdd-0abbc09bc9e4" providerId="ADAL" clId="{8EEFD104-2E31-459C-8AA0-7BC753309DEA}" dt="2022-02-10T18:12:44.275" v="8097" actId="47"/>
        <pc:sldMkLst>
          <pc:docMk/>
          <pc:sldMk cId="3973950521" sldId="4151"/>
        </pc:sldMkLst>
      </pc:sldChg>
      <pc:sldChg chg="addSp delSp modSp add mod ord modNotesTx">
        <pc:chgData name="Sebastian Birk" userId="6fef93f5-c768-4dfb-8bdd-0abbc09bc9e4" providerId="ADAL" clId="{8EEFD104-2E31-459C-8AA0-7BC753309DEA}" dt="2022-06-05T17:12:08.228" v="32142" actId="1076"/>
        <pc:sldMkLst>
          <pc:docMk/>
          <pc:sldMk cId="3087520817" sldId="4152"/>
        </pc:sldMkLst>
        <pc:spChg chg="del mod">
          <ac:chgData name="Sebastian Birk" userId="6fef93f5-c768-4dfb-8bdd-0abbc09bc9e4" providerId="ADAL" clId="{8EEFD104-2E31-459C-8AA0-7BC753309DEA}" dt="2022-02-03T18:26:06.495" v="1545" actId="478"/>
          <ac:spMkLst>
            <pc:docMk/>
            <pc:sldMk cId="3087520817" sldId="415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14:59.922" v="27701" actId="20577"/>
          <ac:spMkLst>
            <pc:docMk/>
            <pc:sldMk cId="3087520817" sldId="415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03T18:26:07.545" v="1546" actId="478"/>
          <ac:spMkLst>
            <pc:docMk/>
            <pc:sldMk cId="3087520817" sldId="4152"/>
            <ac:spMk id="6" creationId="{DC56FAF7-29B4-405F-BA5A-585E2BE92EBE}"/>
          </ac:spMkLst>
        </pc:spChg>
        <pc:spChg chg="add mod">
          <ac:chgData name="Sebastian Birk" userId="6fef93f5-c768-4dfb-8bdd-0abbc09bc9e4" providerId="ADAL" clId="{8EEFD104-2E31-459C-8AA0-7BC753309DEA}" dt="2022-04-27T19:01:32.280" v="28611" actId="1076"/>
          <ac:spMkLst>
            <pc:docMk/>
            <pc:sldMk cId="3087520817" sldId="4152"/>
            <ac:spMk id="11" creationId="{C4CCDCDB-B6FB-4DD9-A7E5-63C765EB210A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2" creationId="{9A2B0E49-F94E-44E3-B90E-F64EB21CB849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5" creationId="{3DFF9EAD-4528-467D-9DD1-DE8A13CEBC6F}"/>
          </ac:spMkLst>
        </pc:spChg>
        <pc:spChg chg="add mod">
          <ac:chgData name="Sebastian Birk" userId="6fef93f5-c768-4dfb-8bdd-0abbc09bc9e4" providerId="ADAL" clId="{8EEFD104-2E31-459C-8AA0-7BC753309DEA}" dt="2022-04-27T18:36:50.260" v="27827" actId="20577"/>
          <ac:spMkLst>
            <pc:docMk/>
            <pc:sldMk cId="3087520817" sldId="4152"/>
            <ac:spMk id="16" creationId="{BBA056B6-7E40-4C43-B407-52D5BCF373B3}"/>
          </ac:spMkLst>
        </pc:spChg>
        <pc:spChg chg="add mod">
          <ac:chgData name="Sebastian Birk" userId="6fef93f5-c768-4dfb-8bdd-0abbc09bc9e4" providerId="ADAL" clId="{8EEFD104-2E31-459C-8AA0-7BC753309DEA}" dt="2022-04-27T18:16:11.982" v="27712" actId="164"/>
          <ac:spMkLst>
            <pc:docMk/>
            <pc:sldMk cId="3087520817" sldId="4152"/>
            <ac:spMk id="17" creationId="{74FB3CC7-D8AC-48FA-90FB-51C8E2EB3F77}"/>
          </ac:spMkLst>
        </pc:spChg>
        <pc:spChg chg="add mod">
          <ac:chgData name="Sebastian Birk" userId="6fef93f5-c768-4dfb-8bdd-0abbc09bc9e4" providerId="ADAL" clId="{8EEFD104-2E31-459C-8AA0-7BC753309DEA}" dt="2022-04-27T18:16:52.606" v="27716" actId="1076"/>
          <ac:spMkLst>
            <pc:docMk/>
            <pc:sldMk cId="3087520817" sldId="4152"/>
            <ac:spMk id="18" creationId="{5082DE03-AF33-418D-933C-7EDB58464768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19" creationId="{62143D72-A206-4767-AA48-A65F3DC97A6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0" creationId="{684EFD32-2CD8-4459-B1DD-FE1139E98053}"/>
          </ac:spMkLst>
        </pc:spChg>
        <pc:spChg chg="add del mod">
          <ac:chgData name="Sebastian Birk" userId="6fef93f5-c768-4dfb-8bdd-0abbc09bc9e4" providerId="ADAL" clId="{8EEFD104-2E31-459C-8AA0-7BC753309DEA}" dt="2022-02-03T18:46:35.237" v="1686" actId="478"/>
          <ac:spMkLst>
            <pc:docMk/>
            <pc:sldMk cId="3087520817" sldId="4152"/>
            <ac:spMk id="21" creationId="{A411324C-9053-408E-8CDB-93119B009D9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2" creationId="{7EF47004-05EC-459B-AF10-DDAD8F2E1D3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3" creationId="{6027D1CE-10E9-481E-BDCA-796554E2379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4" creationId="{5B9D5D05-3185-4E5A-9AB0-D30482C8F2DE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5" creationId="{DBB1270C-1577-4B7A-8BCA-AEBEDEA86B50}"/>
          </ac:spMkLst>
        </pc:spChg>
        <pc:spChg chg="mod">
          <ac:chgData name="Sebastian Birk" userId="6fef93f5-c768-4dfb-8bdd-0abbc09bc9e4" providerId="ADAL" clId="{8EEFD104-2E31-459C-8AA0-7BC753309DEA}" dt="2022-04-27T18:16:17.887" v="27714" actId="164"/>
          <ac:spMkLst>
            <pc:docMk/>
            <pc:sldMk cId="3087520817" sldId="4152"/>
            <ac:spMk id="26" creationId="{2906F76C-37BE-4169-BE2B-7F4EE5B05F21}"/>
          </ac:spMkLst>
        </pc:spChg>
        <pc:spChg chg="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7" creationId="{AB8C299D-ABB7-4BBC-B306-5043447D6BA4}"/>
          </ac:spMkLst>
        </pc:spChg>
        <pc:spChg chg="add mod">
          <ac:chgData name="Sebastian Birk" userId="6fef93f5-c768-4dfb-8bdd-0abbc09bc9e4" providerId="ADAL" clId="{8EEFD104-2E31-459C-8AA0-7BC753309DEA}" dt="2022-04-27T18:17:17.222" v="27718" actId="1076"/>
          <ac:spMkLst>
            <pc:docMk/>
            <pc:sldMk cId="3087520817" sldId="4152"/>
            <ac:spMk id="28" creationId="{5127A5F6-4AA6-47BF-99AB-A835A3CFC7DB}"/>
          </ac:spMkLst>
        </pc:spChg>
        <pc:spChg chg="add del mod">
          <ac:chgData name="Sebastian Birk" userId="6fef93f5-c768-4dfb-8bdd-0abbc09bc9e4" providerId="ADAL" clId="{8EEFD104-2E31-459C-8AA0-7BC753309DEA}" dt="2022-04-27T18:12:39.272" v="27694" actId="478"/>
          <ac:spMkLst>
            <pc:docMk/>
            <pc:sldMk cId="3087520817" sldId="4152"/>
            <ac:spMk id="29" creationId="{AD6DF623-652F-4A55-9F88-D6931FA2FB8B}"/>
          </ac:spMkLst>
        </pc:spChg>
        <pc:spChg chg="add mod">
          <ac:chgData name="Sebastian Birk" userId="6fef93f5-c768-4dfb-8bdd-0abbc09bc9e4" providerId="ADAL" clId="{8EEFD104-2E31-459C-8AA0-7BC753309DEA}" dt="2022-04-27T18:17:41.014" v="27722" actId="1076"/>
          <ac:spMkLst>
            <pc:docMk/>
            <pc:sldMk cId="3087520817" sldId="4152"/>
            <ac:spMk id="30" creationId="{4F9FC43B-C3E2-4659-B8EE-368EB0F3305D}"/>
          </ac:spMkLst>
        </pc:spChg>
        <pc:spChg chg="add mod">
          <ac:chgData name="Sebastian Birk" userId="6fef93f5-c768-4dfb-8bdd-0abbc09bc9e4" providerId="ADAL" clId="{8EEFD104-2E31-459C-8AA0-7BC753309DEA}" dt="2022-04-27T18:18:43.908" v="27736" actId="20577"/>
          <ac:spMkLst>
            <pc:docMk/>
            <pc:sldMk cId="3087520817" sldId="4152"/>
            <ac:spMk id="34" creationId="{0338A147-5E1E-434F-8954-7DB83A62A98F}"/>
          </ac:spMkLst>
        </pc:s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2" creationId="{4A28B8DC-5F7F-4EB2-BA1D-7A28CAE905E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5" creationId="{7550DF6E-5434-4AF0-887E-B74C46EF227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6" creationId="{2F1716C1-6EF0-4F22-BADD-3CF6EE8BBAE3}"/>
          </ac:grpSpMkLst>
        </pc:grpChg>
        <pc:grpChg chg="add mod">
          <ac:chgData name="Sebastian Birk" userId="6fef93f5-c768-4dfb-8bdd-0abbc09bc9e4" providerId="ADAL" clId="{8EEFD104-2E31-459C-8AA0-7BC753309DEA}" dt="2022-04-27T19:01:32.280" v="28611" actId="1076"/>
          <ac:grpSpMkLst>
            <pc:docMk/>
            <pc:sldMk cId="3087520817" sldId="4152"/>
            <ac:grpSpMk id="7" creationId="{D794BFE0-E8EF-4722-9E45-366FAAD0B22B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8" creationId="{8BAAF04E-2E05-4042-98DF-3DFA55CDDBF5}"/>
          </ac:grpSpMkLst>
        </pc:grpChg>
        <pc:grpChg chg="add mod">
          <ac:chgData name="Sebastian Birk" userId="6fef93f5-c768-4dfb-8bdd-0abbc09bc9e4" providerId="ADAL" clId="{8EEFD104-2E31-459C-8AA0-7BC753309DEA}" dt="2022-04-27T18:16:52.606" v="27716" actId="1076"/>
          <ac:grpSpMkLst>
            <pc:docMk/>
            <pc:sldMk cId="3087520817" sldId="4152"/>
            <ac:grpSpMk id="9" creationId="{FB040794-09F3-4E8B-82ED-F88FD42F71BC}"/>
          </ac:grpSpMkLst>
        </pc:grpChg>
        <pc:grpChg chg="add mod">
          <ac:chgData name="Sebastian Birk" userId="6fef93f5-c768-4dfb-8bdd-0abbc09bc9e4" providerId="ADAL" clId="{8EEFD104-2E31-459C-8AA0-7BC753309DEA}" dt="2022-04-27T18:17:00.928" v="27717" actId="1076"/>
          <ac:grpSpMkLst>
            <pc:docMk/>
            <pc:sldMk cId="3087520817" sldId="4152"/>
            <ac:grpSpMk id="10" creationId="{D3E03690-48A0-4CE3-B8A8-84B793CECE8E}"/>
          </ac:grpSpMkLst>
        </pc:grpChg>
        <pc:picChg chg="mod">
          <ac:chgData name="Sebastian Birk" userId="6fef93f5-c768-4dfb-8bdd-0abbc09bc9e4" providerId="ADAL" clId="{8EEFD104-2E31-459C-8AA0-7BC753309DEA}" dt="2022-04-27T18:16:17.887" v="27714" actId="164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Sebastian Birk" userId="6fef93f5-c768-4dfb-8bdd-0abbc09bc9e4" providerId="ADAL" clId="{8EEFD104-2E31-459C-8AA0-7BC753309DEA}" dt="2022-06-05T17:12:08.228" v="32142" actId="1076"/>
          <ac:picMkLst>
            <pc:docMk/>
            <pc:sldMk cId="3087520817" sldId="4152"/>
            <ac:picMk id="13" creationId="{96790E18-C9AF-69A0-3863-D6834E17021C}"/>
          </ac:picMkLst>
        </pc:picChg>
        <pc:picChg chg="add del mod">
          <ac:chgData name="Sebastian Birk" userId="6fef93f5-c768-4dfb-8bdd-0abbc09bc9e4" providerId="ADAL" clId="{8EEFD104-2E31-459C-8AA0-7BC753309DEA}" dt="2022-02-02T18:45:45.439" v="693" actId="478"/>
          <ac:picMkLst>
            <pc:docMk/>
            <pc:sldMk cId="3087520817" sldId="4152"/>
            <ac:picMk id="1026" creationId="{50007F16-D608-4064-AE18-AC14F37A2168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28" creationId="{FEEE5DDF-08F2-4416-A335-E08C3DE14897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0" creationId="{8B9D81C7-8A4A-4DBB-A118-785732FFA9C3}"/>
          </ac:picMkLst>
        </pc:picChg>
        <pc:picChg chg="add mod">
          <ac:chgData name="Sebastian Birk" userId="6fef93f5-c768-4dfb-8bdd-0abbc09bc9e4" providerId="ADAL" clId="{8EEFD104-2E31-459C-8AA0-7BC753309DEA}" dt="2022-04-27T19:01:32.280" v="28611" actId="1076"/>
          <ac:picMkLst>
            <pc:docMk/>
            <pc:sldMk cId="3087520817" sldId="4152"/>
            <ac:picMk id="1032" creationId="{665E987C-2B1B-4D9F-94F3-220067368A8C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4" creationId="{6D861237-FE7A-4892-AC83-EB740B4BEABA}"/>
          </ac:picMkLst>
        </pc:picChg>
        <pc:picChg chg="add mod">
          <ac:chgData name="Sebastian Birk" userId="6fef93f5-c768-4dfb-8bdd-0abbc09bc9e4" providerId="ADAL" clId="{8EEFD104-2E31-459C-8AA0-7BC753309DEA}" dt="2022-04-27T18:16:11.982" v="27712" actId="164"/>
          <ac:picMkLst>
            <pc:docMk/>
            <pc:sldMk cId="3087520817" sldId="4152"/>
            <ac:picMk id="1036" creationId="{DEE31CE0-77CA-45E8-A4BC-D776A2CA6CB2}"/>
          </ac:picMkLst>
        </pc:picChg>
        <pc:picChg chg="add mod">
          <ac:chgData name="Sebastian Birk" userId="6fef93f5-c768-4dfb-8bdd-0abbc09bc9e4" providerId="ADAL" clId="{8EEFD104-2E31-459C-8AA0-7BC753309DEA}" dt="2022-04-27T18:16:52.606" v="27716" actId="1076"/>
          <ac:picMkLst>
            <pc:docMk/>
            <pc:sldMk cId="3087520817" sldId="4152"/>
            <ac:picMk id="1038" creationId="{C27CFA03-824D-41B0-8344-651B4BB13E5B}"/>
          </ac:picMkLst>
        </pc:picChg>
      </pc:sldChg>
      <pc:sldChg chg="add del">
        <pc:chgData name="Sebastian Birk" userId="6fef93f5-c768-4dfb-8bdd-0abbc09bc9e4" providerId="ADAL" clId="{8EEFD104-2E31-459C-8AA0-7BC753309DEA}" dt="2022-02-03T19:29:55.043" v="3796" actId="2696"/>
        <pc:sldMkLst>
          <pc:docMk/>
          <pc:sldMk cId="2025836415" sldId="4153"/>
        </pc:sldMkLst>
      </pc:sldChg>
      <pc:sldChg chg="add del">
        <pc:chgData name="Sebastian Birk" userId="6fef93f5-c768-4dfb-8bdd-0abbc09bc9e4" providerId="ADAL" clId="{8EEFD104-2E31-459C-8AA0-7BC753309DEA}" dt="2022-02-03T19:29:58.148" v="3797" actId="47"/>
        <pc:sldMkLst>
          <pc:docMk/>
          <pc:sldMk cId="1006366777" sldId="4154"/>
        </pc:sldMkLst>
      </pc:sldChg>
      <pc:sldChg chg="addSp delSp modSp add mod ord modClrScheme chgLayout">
        <pc:chgData name="Sebastian Birk" userId="6fef93f5-c768-4dfb-8bdd-0abbc09bc9e4" providerId="ADAL" clId="{8EEFD104-2E31-459C-8AA0-7BC753309DEA}" dt="2022-04-27T17:56:08.858" v="27673"/>
        <pc:sldMkLst>
          <pc:docMk/>
          <pc:sldMk cId="493059882" sldId="4155"/>
        </pc:sldMkLst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4" creationId="{5BAF2C26-A2D0-4FAA-BA9D-EE5E0DB3E5D7}"/>
          </ac:spMkLst>
        </pc:spChg>
        <pc:spChg chg="add mod">
          <ac:chgData name="Sebastian Birk" userId="6fef93f5-c768-4dfb-8bdd-0abbc09bc9e4" providerId="ADAL" clId="{8EEFD104-2E31-459C-8AA0-7BC753309DEA}" dt="2022-02-03T18:09:14.786" v="1311" actId="20577"/>
          <ac:spMkLst>
            <pc:docMk/>
            <pc:sldMk cId="493059882" sldId="4155"/>
            <ac:spMk id="6" creationId="{39764490-6F00-4B54-ADB0-911D8BE54440}"/>
          </ac:spMkLst>
        </pc:spChg>
        <pc:spChg chg="add mod">
          <ac:chgData name="Sebastian Birk" userId="6fef93f5-c768-4dfb-8bdd-0abbc09bc9e4" providerId="ADAL" clId="{8EEFD104-2E31-459C-8AA0-7BC753309DEA}" dt="2022-02-03T18:09:32.341" v="1319" actId="20577"/>
          <ac:spMkLst>
            <pc:docMk/>
            <pc:sldMk cId="493059882" sldId="4155"/>
            <ac:spMk id="7" creationId="{FFB59646-936C-42D9-8F7F-59A6446490D9}"/>
          </ac:spMkLst>
        </pc:spChg>
        <pc:spChg chg="add del mod">
          <ac:chgData name="Sebastian Birk" userId="6fef93f5-c768-4dfb-8bdd-0abbc09bc9e4" providerId="ADAL" clId="{8EEFD104-2E31-459C-8AA0-7BC753309DEA}" dt="2022-02-02T18:08:19.733" v="503" actId="478"/>
          <ac:spMkLst>
            <pc:docMk/>
            <pc:sldMk cId="493059882" sldId="4155"/>
            <ac:spMk id="8" creationId="{9CBA610A-2952-48A4-9447-F4845126F99C}"/>
          </ac:spMkLst>
        </pc:spChg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19" creationId="{0B50A142-4804-488B-9308-51A0676F37C2}"/>
          </ac:spMkLst>
        </pc:spChg>
        <pc:picChg chg="add del mod ord">
          <ac:chgData name="Sebastian Birk" userId="6fef93f5-c768-4dfb-8bdd-0abbc09bc9e4" providerId="ADAL" clId="{8EEFD104-2E31-459C-8AA0-7BC753309DEA}" dt="2022-02-02T17:57:44.144" v="165" actId="478"/>
          <ac:picMkLst>
            <pc:docMk/>
            <pc:sldMk cId="493059882" sldId="4155"/>
            <ac:picMk id="3" creationId="{0D24DE45-8AF0-48F4-82EE-865FF22C45DC}"/>
          </ac:picMkLst>
        </pc:picChg>
      </pc:sldChg>
      <pc:sldChg chg="modSp add mod ord modShow modCm">
        <pc:chgData name="Sebastian Birk" userId="6fef93f5-c768-4dfb-8bdd-0abbc09bc9e4" providerId="ADAL" clId="{8EEFD104-2E31-459C-8AA0-7BC753309DEA}" dt="2022-04-27T19:43:13.753" v="31319" actId="729"/>
        <pc:sldMkLst>
          <pc:docMk/>
          <pc:sldMk cId="3000104570" sldId="4156"/>
        </pc:sldMkLst>
        <pc:spChg chg="mod">
          <ac:chgData name="Sebastian Birk" userId="6fef93f5-c768-4dfb-8bdd-0abbc09bc9e4" providerId="ADAL" clId="{8EEFD104-2E31-459C-8AA0-7BC753309DEA}" dt="2022-04-27T18:42:26.276" v="27879" actId="21"/>
          <ac:spMkLst>
            <pc:docMk/>
            <pc:sldMk cId="3000104570" sldId="415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02T18:51:27.159" v="870" actId="20577"/>
          <ac:spMkLst>
            <pc:docMk/>
            <pc:sldMk cId="3000104570" sldId="4156"/>
            <ac:spMk id="3" creationId="{6578AF98-DD32-4443-AFE5-519E84075324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2901293322" sldId="4157"/>
        </pc:sldMkLst>
        <pc:spChg chg="mod">
          <ac:chgData name="Sebastian Birk" userId="6fef93f5-c768-4dfb-8bdd-0abbc09bc9e4" providerId="ADAL" clId="{8EEFD104-2E31-459C-8AA0-7BC753309DEA}" dt="2022-02-04T08:04:36.221" v="5287" actId="20577"/>
          <ac:spMkLst>
            <pc:docMk/>
            <pc:sldMk cId="2901293322" sldId="4157"/>
            <ac:spMk id="2" creationId="{63B36622-B6AF-AB4E-B546-278251C064AD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074489797" sldId="4158"/>
        </pc:sldMkLst>
        <pc:spChg chg="mod">
          <ac:chgData name="Sebastian Birk" userId="6fef93f5-c768-4dfb-8bdd-0abbc09bc9e4" providerId="ADAL" clId="{8EEFD104-2E31-459C-8AA0-7BC753309DEA}" dt="2022-02-04T08:10:28.317" v="5649" actId="108"/>
          <ac:spMkLst>
            <pc:docMk/>
            <pc:sldMk cId="3074489797" sldId="4158"/>
            <ac:spMk id="2" creationId="{63B36622-B6AF-AB4E-B546-278251C064AD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8:02.487" v="10374" actId="700"/>
        <pc:sldMkLst>
          <pc:docMk/>
          <pc:sldMk cId="1742881541" sldId="4160"/>
        </pc:sldMkLst>
        <pc:spChg chg="del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3" creationId="{A5B01C68-47DB-404F-9E78-0A995EBB64DC}"/>
          </ac:spMkLst>
        </pc:spChg>
        <pc:spChg chg="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19" creationId="{0B50A142-4804-488B-9308-51A0676F37C2}"/>
          </ac:spMkLst>
        </pc:spChg>
      </pc:sldChg>
      <pc:sldChg chg="modSp add del mod">
        <pc:chgData name="Sebastian Birk" userId="6fef93f5-c768-4dfb-8bdd-0abbc09bc9e4" providerId="ADAL" clId="{8EEFD104-2E31-459C-8AA0-7BC753309DEA}" dt="2022-02-10T17:59:31.565" v="7951" actId="47"/>
        <pc:sldMkLst>
          <pc:docMk/>
          <pc:sldMk cId="1488546723" sldId="4161"/>
        </pc:sldMkLst>
        <pc:spChg chg="mod">
          <ac:chgData name="Sebastian Birk" userId="6fef93f5-c768-4dfb-8bdd-0abbc09bc9e4" providerId="ADAL" clId="{8EEFD104-2E31-459C-8AA0-7BC753309DEA}" dt="2022-02-10T17:58:38.094" v="7893" actId="21"/>
          <ac:spMkLst>
            <pc:docMk/>
            <pc:sldMk cId="1488546723" sldId="4161"/>
            <ac:spMk id="2" creationId="{63B36622-B6AF-AB4E-B546-278251C064AD}"/>
          </ac:spMkLst>
        </pc:spChg>
      </pc:sldChg>
      <pc:sldChg chg="modSp add del mod ord">
        <pc:chgData name="Sebastian Birk" userId="6fef93f5-c768-4dfb-8bdd-0abbc09bc9e4" providerId="ADAL" clId="{8EEFD104-2E31-459C-8AA0-7BC753309DEA}" dt="2022-02-10T17:54:19.154" v="7871" actId="47"/>
        <pc:sldMkLst>
          <pc:docMk/>
          <pc:sldMk cId="3387491105" sldId="4162"/>
        </pc:sldMkLst>
        <pc:spChg chg="mod">
          <ac:chgData name="Sebastian Birk" userId="6fef93f5-c768-4dfb-8bdd-0abbc09bc9e4" providerId="ADAL" clId="{8EEFD104-2E31-459C-8AA0-7BC753309DEA}" dt="2022-02-10T17:35:28.533" v="7007" actId="20577"/>
          <ac:spMkLst>
            <pc:docMk/>
            <pc:sldMk cId="3387491105" sldId="4162"/>
            <ac:spMk id="2" creationId="{63B36622-B6AF-AB4E-B546-278251C064AD}"/>
          </ac:spMkLst>
        </pc:spChg>
      </pc:sldChg>
      <pc:sldChg chg="addSp delSp modSp add del mod ord">
        <pc:chgData name="Sebastian Birk" userId="6fef93f5-c768-4dfb-8bdd-0abbc09bc9e4" providerId="ADAL" clId="{8EEFD104-2E31-459C-8AA0-7BC753309DEA}" dt="2022-06-08T05:19:57.038" v="32418" actId="47"/>
        <pc:sldMkLst>
          <pc:docMk/>
          <pc:sldMk cId="25148551" sldId="4163"/>
        </pc:sldMkLst>
        <pc:spChg chg="del">
          <ac:chgData name="Sebastian Birk" userId="6fef93f5-c768-4dfb-8bdd-0abbc09bc9e4" providerId="ADAL" clId="{8EEFD104-2E31-459C-8AA0-7BC753309DEA}" dt="2022-02-10T17:35:35.994" v="7011" actId="478"/>
          <ac:spMkLst>
            <pc:docMk/>
            <pc:sldMk cId="25148551" sldId="4163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7:50:54.880" v="7683" actId="1076"/>
          <ac:spMkLst>
            <pc:docMk/>
            <pc:sldMk cId="25148551" sldId="416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10T17:38:31.180" v="7051" actId="478"/>
          <ac:spMkLst>
            <pc:docMk/>
            <pc:sldMk cId="25148551" sldId="4163"/>
            <ac:spMk id="5" creationId="{20910A88-F42B-4465-A8B8-E925C8B510F9}"/>
          </ac:spMkLst>
        </pc:spChg>
        <pc:spChg chg="add del mod">
          <ac:chgData name="Sebastian Birk" userId="6fef93f5-c768-4dfb-8bdd-0abbc09bc9e4" providerId="ADAL" clId="{8EEFD104-2E31-459C-8AA0-7BC753309DEA}" dt="2022-02-10T17:35:53.899" v="7049" actId="11529"/>
          <ac:spMkLst>
            <pc:docMk/>
            <pc:sldMk cId="25148551" sldId="4163"/>
            <ac:spMk id="6" creationId="{548D4CAA-869C-4B5E-B39F-0E78615E9710}"/>
          </ac:spMkLst>
        </pc:spChg>
        <pc:spChg chg="add mod">
          <ac:chgData name="Sebastian Birk" userId="6fef93f5-c768-4dfb-8bdd-0abbc09bc9e4" providerId="ADAL" clId="{8EEFD104-2E31-459C-8AA0-7BC753309DEA}" dt="2022-04-27T18:28:37.866" v="27802" actId="20577"/>
          <ac:spMkLst>
            <pc:docMk/>
            <pc:sldMk cId="25148551" sldId="4163"/>
            <ac:spMk id="8" creationId="{CDBF0865-6125-436E-87A4-F551934A94C5}"/>
          </ac:spMkLst>
        </pc:spChg>
        <pc:spChg chg="add mod">
          <ac:chgData name="Sebastian Birk" userId="6fef93f5-c768-4dfb-8bdd-0abbc09bc9e4" providerId="ADAL" clId="{8EEFD104-2E31-459C-8AA0-7BC753309DEA}" dt="2022-04-27T18:35:07.606" v="27817" actId="20577"/>
          <ac:spMkLst>
            <pc:docMk/>
            <pc:sldMk cId="25148551" sldId="4163"/>
            <ac:spMk id="9" creationId="{DCB8B845-2CB8-4661-AB29-AEAD383A3FB3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0" creationId="{9BCFB535-2E5E-4BFF-95F5-7E5C5B9A0AA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1" creationId="{7A631B42-3518-49A5-970A-382CB324927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2" creationId="{451C8C64-797A-43E0-BE9E-BDF71FA71E92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3" creationId="{7A245336-D5F1-4AF2-8DAE-CA3660FD7491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4" creationId="{495C20EA-13DF-4250-B922-46B3BC8542FC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5" creationId="{21996930-AC23-43D5-B60B-6C924358820A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6" creationId="{4715423B-BB87-476A-BF8F-83B67979A47E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7" creationId="{590AA76E-0FC6-42A6-982E-EB17ACC722C0}"/>
          </ac:spMkLst>
        </pc:spChg>
        <pc:spChg chg="add del mod">
          <ac:chgData name="Sebastian Birk" userId="6fef93f5-c768-4dfb-8bdd-0abbc09bc9e4" providerId="ADAL" clId="{8EEFD104-2E31-459C-8AA0-7BC753309DEA}" dt="2022-02-10T17:40:49.188" v="7213" actId="478"/>
          <ac:spMkLst>
            <pc:docMk/>
            <pc:sldMk cId="25148551" sldId="4163"/>
            <ac:spMk id="19" creationId="{2314CA92-DD51-4560-9D10-07A3A06C6FE2}"/>
          </ac:spMkLst>
        </pc:spChg>
        <pc:spChg chg="add del mod">
          <ac:chgData name="Sebastian Birk" userId="6fef93f5-c768-4dfb-8bdd-0abbc09bc9e4" providerId="ADAL" clId="{8EEFD104-2E31-459C-8AA0-7BC753309DEA}" dt="2022-02-10T17:40:50.939" v="7214" actId="478"/>
          <ac:spMkLst>
            <pc:docMk/>
            <pc:sldMk cId="25148551" sldId="4163"/>
            <ac:spMk id="20" creationId="{634FE048-4D88-405E-84B5-0221CE0C98D6}"/>
          </ac:spMkLst>
        </pc:spChg>
        <pc:spChg chg="add mod">
          <ac:chgData name="Sebastian Birk" userId="6fef93f5-c768-4dfb-8bdd-0abbc09bc9e4" providerId="ADAL" clId="{8EEFD104-2E31-459C-8AA0-7BC753309DEA}" dt="2022-02-10T18:15:24.435" v="8298" actId="20577"/>
          <ac:spMkLst>
            <pc:docMk/>
            <pc:sldMk cId="25148551" sldId="4163"/>
            <ac:spMk id="21" creationId="{83835B93-F1F4-4B77-B594-B44D6B2CB67E}"/>
          </ac:spMkLst>
        </pc:spChg>
        <pc:spChg chg="add mod">
          <ac:chgData name="Sebastian Birk" userId="6fef93f5-c768-4dfb-8bdd-0abbc09bc9e4" providerId="ADAL" clId="{8EEFD104-2E31-459C-8AA0-7BC753309DEA}" dt="2022-04-27T18:34:59.532" v="27807" actId="20577"/>
          <ac:spMkLst>
            <pc:docMk/>
            <pc:sldMk cId="25148551" sldId="4163"/>
            <ac:spMk id="22" creationId="{91D6185F-62F3-4C87-8402-C189E6CBF7DE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3" creationId="{169F0ABE-45F7-4BE0-B902-042682F47CA6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4" creationId="{1D98A7E9-8B9F-444D-A098-DA2ECD989614}"/>
          </ac:spMkLst>
        </pc:spChg>
        <pc:spChg chg="mod">
          <ac:chgData name="Sebastian Birk" userId="6fef93f5-c768-4dfb-8bdd-0abbc09bc9e4" providerId="ADAL" clId="{8EEFD104-2E31-459C-8AA0-7BC753309DEA}" dt="2022-02-18T08:24:49.209" v="9968" actId="20577"/>
          <ac:spMkLst>
            <pc:docMk/>
            <pc:sldMk cId="25148551" sldId="4163"/>
            <ac:spMk id="28" creationId="{1A4F4A19-AB09-479B-90D6-BD0C54D42169}"/>
          </ac:spMkLst>
        </pc:spChg>
        <pc:spChg chg="mod">
          <ac:chgData name="Sebastian Birk" userId="6fef93f5-c768-4dfb-8bdd-0abbc09bc9e4" providerId="ADAL" clId="{8EEFD104-2E31-459C-8AA0-7BC753309DEA}" dt="2022-04-27T18:27:34.586" v="27785" actId="20577"/>
          <ac:spMkLst>
            <pc:docMk/>
            <pc:sldMk cId="25148551" sldId="4163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2-10T17:43:08.368" v="7322"/>
          <ac:spMkLst>
            <pc:docMk/>
            <pc:sldMk cId="25148551" sldId="4163"/>
            <ac:spMk id="31" creationId="{DF5E0BF0-324D-49FA-9BDE-5D289E52B49E}"/>
          </ac:spMkLst>
        </pc:spChg>
        <pc:spChg chg="mod">
          <ac:chgData name="Sebastian Birk" userId="6fef93f5-c768-4dfb-8bdd-0abbc09bc9e4" providerId="ADAL" clId="{8EEFD104-2E31-459C-8AA0-7BC753309DEA}" dt="2022-04-27T18:27:56.811" v="27792" actId="20577"/>
          <ac:spMkLst>
            <pc:docMk/>
            <pc:sldMk cId="25148551" sldId="4163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2-10T17:44:30.917" v="7445" actId="20577"/>
          <ac:spMkLst>
            <pc:docMk/>
            <pc:sldMk cId="25148551" sldId="4163"/>
            <ac:spMk id="34" creationId="{8DB0F4C5-0B37-47E7-BB34-2E4B42AE8EBE}"/>
          </ac:spMkLst>
        </pc:spChg>
        <pc:spChg chg="mod">
          <ac:chgData name="Sebastian Birk" userId="6fef93f5-c768-4dfb-8bdd-0abbc09bc9e4" providerId="ADAL" clId="{8EEFD104-2E31-459C-8AA0-7BC753309DEA}" dt="2022-02-18T08:04:27.869" v="9582" actId="20577"/>
          <ac:spMkLst>
            <pc:docMk/>
            <pc:sldMk cId="25148551" sldId="4163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2-10T17:44:35.647" v="7460" actId="20577"/>
          <ac:spMkLst>
            <pc:docMk/>
            <pc:sldMk cId="25148551" sldId="4163"/>
            <ac:spMk id="37" creationId="{120512E2-0008-4BF2-BBA6-CD35F9E6844A}"/>
          </ac:spMkLst>
        </pc:spChg>
        <pc:spChg chg="mod">
          <ac:chgData name="Sebastian Birk" userId="6fef93f5-c768-4dfb-8bdd-0abbc09bc9e4" providerId="ADAL" clId="{8EEFD104-2E31-459C-8AA0-7BC753309DEA}" dt="2022-02-10T17:53:40.951" v="7808" actId="20577"/>
          <ac:spMkLst>
            <pc:docMk/>
            <pc:sldMk cId="25148551" sldId="4163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2-10T17:45:00.301" v="7475" actId="20577"/>
          <ac:spMkLst>
            <pc:docMk/>
            <pc:sldMk cId="25148551" sldId="4163"/>
            <ac:spMk id="40" creationId="{53ACA138-B7EE-4F02-A280-3C59AF8649E4}"/>
          </ac:spMkLst>
        </pc:spChg>
        <pc:spChg chg="mod">
          <ac:chgData name="Sebastian Birk" userId="6fef93f5-c768-4dfb-8bdd-0abbc09bc9e4" providerId="ADAL" clId="{8EEFD104-2E31-459C-8AA0-7BC753309DEA}" dt="2022-04-27T18:35:36.538" v="27820" actId="20577"/>
          <ac:spMkLst>
            <pc:docMk/>
            <pc:sldMk cId="25148551" sldId="4163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2-10T18:13:35.773" v="8128" actId="20577"/>
          <ac:spMkLst>
            <pc:docMk/>
            <pc:sldMk cId="25148551" sldId="4163"/>
            <ac:spMk id="43" creationId="{E4675838-2F50-40E8-AFF7-2F550BB410F0}"/>
          </ac:spMkLst>
        </pc:spChg>
        <pc:spChg chg="mod">
          <ac:chgData name="Sebastian Birk" userId="6fef93f5-c768-4dfb-8bdd-0abbc09bc9e4" providerId="ADAL" clId="{8EEFD104-2E31-459C-8AA0-7BC753309DEA}" dt="2022-02-10T17:53:47.782" v="7823" actId="20577"/>
          <ac:spMkLst>
            <pc:docMk/>
            <pc:sldMk cId="25148551" sldId="4163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2-10T17:49:28.428" v="7667" actId="20577"/>
          <ac:spMkLst>
            <pc:docMk/>
            <pc:sldMk cId="25148551" sldId="4163"/>
            <ac:spMk id="46" creationId="{6218FB6E-0D30-4A70-AD38-A3F57D54B686}"/>
          </ac:spMkLst>
        </pc:spChg>
        <pc:spChg chg="mod">
          <ac:chgData name="Sebastian Birk" userId="6fef93f5-c768-4dfb-8bdd-0abbc09bc9e4" providerId="ADAL" clId="{8EEFD104-2E31-459C-8AA0-7BC753309DEA}" dt="2022-02-10T17:53:51.121" v="7832" actId="20577"/>
          <ac:spMkLst>
            <pc:docMk/>
            <pc:sldMk cId="25148551" sldId="4163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2-10T17:46:20.330" v="7568" actId="20577"/>
          <ac:spMkLst>
            <pc:docMk/>
            <pc:sldMk cId="25148551" sldId="4163"/>
            <ac:spMk id="49" creationId="{33B75248-4666-4BC4-A039-CE515D83323C}"/>
          </ac:spMkLst>
        </pc:spChg>
        <pc:spChg chg="mod">
          <ac:chgData name="Sebastian Birk" userId="6fef93f5-c768-4dfb-8bdd-0abbc09bc9e4" providerId="ADAL" clId="{8EEFD104-2E31-459C-8AA0-7BC753309DEA}" dt="2022-04-27T18:28:02.481" v="27797" actId="20577"/>
          <ac:spMkLst>
            <pc:docMk/>
            <pc:sldMk cId="25148551" sldId="4163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2-18T08:28:55.988" v="10034" actId="20577"/>
          <ac:spMkLst>
            <pc:docMk/>
            <pc:sldMk cId="25148551" sldId="4163"/>
            <ac:spMk id="52" creationId="{62A4BB6F-5578-449D-882A-BBAED7219881}"/>
          </ac:spMkLst>
        </pc:spChg>
        <pc:spChg chg="mod">
          <ac:chgData name="Sebastian Birk" userId="6fef93f5-c768-4dfb-8bdd-0abbc09bc9e4" providerId="ADAL" clId="{8EEFD104-2E31-459C-8AA0-7BC753309DEA}" dt="2022-04-27T17:53:39.969" v="27539" actId="20577"/>
          <ac:spMkLst>
            <pc:docMk/>
            <pc:sldMk cId="25148551" sldId="4163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2-18T08:20:26.905" v="9874" actId="20577"/>
          <ac:spMkLst>
            <pc:docMk/>
            <pc:sldMk cId="25148551" sldId="4163"/>
            <ac:spMk id="55" creationId="{CAA10A16-C7B3-45B2-827C-3A36929883AF}"/>
          </ac:spMkLst>
        </pc:spChg>
        <pc:spChg chg="mod">
          <ac:chgData name="Sebastian Birk" userId="6fef93f5-c768-4dfb-8bdd-0abbc09bc9e4" providerId="ADAL" clId="{8EEFD104-2E31-459C-8AA0-7BC753309DEA}" dt="2022-02-18T08:06:42.196" v="9587" actId="20577"/>
          <ac:spMkLst>
            <pc:docMk/>
            <pc:sldMk cId="25148551" sldId="4163"/>
            <ac:spMk id="56" creationId="{1A3315ED-64C6-482E-864E-B4114FBBD4E6}"/>
          </ac:spMkLst>
        </pc:s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5" creationId="{AD771501-7961-4F7D-9D1C-89CA05446088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6" creationId="{E0C44E48-B612-4F3C-BC26-8958CF0C6FE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7" creationId="{05966A0E-075C-4D70-AA7B-9ADB15C9036E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0" creationId="{F5F47238-4C1C-41CD-B267-36A1CA6675FD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3" creationId="{1ABE5296-FB68-47DC-BAEB-88A92B56FC6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6" creationId="{C5CF8477-F6D8-47AF-9D1E-FEAFF03168F1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39" creationId="{40828174-C69B-4DDE-9FBA-86343B28091E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2" creationId="{03D3094A-D082-4ED8-AFCF-8C12366B6945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5" creationId="{C6265059-79FE-4834-A3FB-5B5C18CFF949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8" creationId="{FA907F78-AA30-45EE-9275-8B8191C853A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1" creationId="{B6702B94-DE16-409D-99A3-D870AD04F35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4" creationId="{BEB1D6B1-73FF-4870-A250-9A8C773C5F5F}"/>
          </ac:grpSpMkLst>
        </pc:grpChg>
        <pc:graphicFrameChg chg="add mod modGraphic">
          <ac:chgData name="Sebastian Birk" userId="6fef93f5-c768-4dfb-8bdd-0abbc09bc9e4" providerId="ADAL" clId="{8EEFD104-2E31-459C-8AA0-7BC753309DEA}" dt="2022-02-10T17:57:22.254" v="7886" actId="1076"/>
          <ac:graphicFrameMkLst>
            <pc:docMk/>
            <pc:sldMk cId="25148551" sldId="4163"/>
            <ac:graphicFrameMk id="7" creationId="{FDBBA4C0-7E5D-4B59-A1AD-08DA6BA767E0}"/>
          </ac:graphicFrameMkLst>
        </pc:graphicFrameChg>
        <pc:graphicFrameChg chg="add del mod">
          <ac:chgData name="Sebastian Birk" userId="6fef93f5-c768-4dfb-8bdd-0abbc09bc9e4" providerId="ADAL" clId="{8EEFD104-2E31-459C-8AA0-7BC753309DEA}" dt="2022-02-10T17:40:47.832" v="7212" actId="478"/>
          <ac:graphicFrameMkLst>
            <pc:docMk/>
            <pc:sldMk cId="25148551" sldId="4163"/>
            <ac:graphicFrameMk id="18" creationId="{57ED8092-A19D-43A0-8FC4-D50D8F865ADD}"/>
          </ac:graphicFrameMkLst>
        </pc:graphicFrameChg>
        <pc:graphicFrameChg chg="add mod modGraphic">
          <ac:chgData name="Sebastian Birk" userId="6fef93f5-c768-4dfb-8bdd-0abbc09bc9e4" providerId="ADAL" clId="{8EEFD104-2E31-459C-8AA0-7BC753309DEA}" dt="2022-04-27T17:53:27.822" v="27537" actId="108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  <pc:sldChg chg="modSp add mod ord">
        <pc:chgData name="Sebastian Birk" userId="6fef93f5-c768-4dfb-8bdd-0abbc09bc9e4" providerId="ADAL" clId="{8EEFD104-2E31-459C-8AA0-7BC753309DEA}" dt="2022-02-18T08:15:31.834" v="9852" actId="20577"/>
        <pc:sldMkLst>
          <pc:docMk/>
          <pc:sldMk cId="449898121" sldId="4164"/>
        </pc:sldMkLst>
        <pc:spChg chg="mod">
          <ac:chgData name="Sebastian Birk" userId="6fef93f5-c768-4dfb-8bdd-0abbc09bc9e4" providerId="ADAL" clId="{8EEFD104-2E31-459C-8AA0-7BC753309DEA}" dt="2022-02-18T08:15:31.834" v="9852" actId="20577"/>
          <ac:spMkLst>
            <pc:docMk/>
            <pc:sldMk cId="449898121" sldId="416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8:55.900" v="8494" actId="20577"/>
          <ac:spMkLst>
            <pc:docMk/>
            <pc:sldMk cId="449898121" sldId="4164"/>
            <ac:spMk id="3" creationId="{6578AF98-DD32-4443-AFE5-519E84075324}"/>
          </ac:spMkLst>
        </pc:spChg>
      </pc:sldChg>
      <pc:sldChg chg="add del">
        <pc:chgData name="Sebastian Birk" userId="6fef93f5-c768-4dfb-8bdd-0abbc09bc9e4" providerId="ADAL" clId="{8EEFD104-2E31-459C-8AA0-7BC753309DEA}" dt="2022-02-12T06:28:48.083" v="8879"/>
        <pc:sldMkLst>
          <pc:docMk/>
          <pc:sldMk cId="2289613608" sldId="4165"/>
        </pc:sldMkLst>
      </pc:sldChg>
      <pc:sldChg chg="addSp delSp modSp add mod ord">
        <pc:chgData name="Sebastian Birk" userId="6fef93f5-c768-4dfb-8bdd-0abbc09bc9e4" providerId="ADAL" clId="{8EEFD104-2E31-459C-8AA0-7BC753309DEA}" dt="2022-02-12T06:30:58.824" v="9291" actId="20577"/>
        <pc:sldMkLst>
          <pc:docMk/>
          <pc:sldMk cId="3572808874" sldId="4165"/>
        </pc:sldMkLst>
        <pc:spChg chg="mod">
          <ac:chgData name="Sebastian Birk" userId="6fef93f5-c768-4dfb-8bdd-0abbc09bc9e4" providerId="ADAL" clId="{8EEFD104-2E31-459C-8AA0-7BC753309DEA}" dt="2022-02-12T06:28:54.277" v="8891" actId="20577"/>
          <ac:spMkLst>
            <pc:docMk/>
            <pc:sldMk cId="3572808874" sldId="4165"/>
            <ac:spMk id="3" creationId="{6578AF98-DD32-4443-AFE5-519E84075324}"/>
          </ac:spMkLst>
        </pc:spChg>
        <pc:spChg chg="del topLvl">
          <ac:chgData name="Sebastian Birk" userId="6fef93f5-c768-4dfb-8bdd-0abbc09bc9e4" providerId="ADAL" clId="{8EEFD104-2E31-459C-8AA0-7BC753309DEA}" dt="2022-02-12T06:29:07.433" v="8895" actId="478"/>
          <ac:spMkLst>
            <pc:docMk/>
            <pc:sldMk cId="3572808874" sldId="4165"/>
            <ac:spMk id="8" creationId="{CDBF0865-6125-436E-87A4-F551934A94C5}"/>
          </ac:spMkLst>
        </pc:spChg>
        <pc:spChg chg="del topLvl">
          <ac:chgData name="Sebastian Birk" userId="6fef93f5-c768-4dfb-8bdd-0abbc09bc9e4" providerId="ADAL" clId="{8EEFD104-2E31-459C-8AA0-7BC753309DEA}" dt="2022-02-12T06:29:09.592" v="8897" actId="478"/>
          <ac:spMkLst>
            <pc:docMk/>
            <pc:sldMk cId="3572808874" sldId="4165"/>
            <ac:spMk id="9" creationId="{DCB8B845-2CB8-4661-AB29-AEAD383A3FB3}"/>
          </ac:spMkLst>
        </pc:spChg>
        <pc:spChg chg="add mod">
          <ac:chgData name="Sebastian Birk" userId="6fef93f5-c768-4dfb-8bdd-0abbc09bc9e4" providerId="ADAL" clId="{8EEFD104-2E31-459C-8AA0-7BC753309DEA}" dt="2022-02-12T06:30:58.824" v="9291" actId="20577"/>
          <ac:spMkLst>
            <pc:docMk/>
            <pc:sldMk cId="3572808874" sldId="4165"/>
            <ac:spMk id="58" creationId="{FF255A5D-237A-47E0-8048-28CC17B97C59}"/>
          </ac:spMkLst>
        </pc:spChg>
        <pc:grpChg chg="del">
          <ac:chgData name="Sebastian Birk" userId="6fef93f5-c768-4dfb-8bdd-0abbc09bc9e4" providerId="ADAL" clId="{8EEFD104-2E31-459C-8AA0-7BC753309DEA}" dt="2022-02-12T06:29:07.433" v="8895" actId="478"/>
          <ac:grpSpMkLst>
            <pc:docMk/>
            <pc:sldMk cId="3572808874" sldId="4165"/>
            <ac:grpSpMk id="25" creationId="{AD771501-7961-4F7D-9D1C-89CA05446088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6" creationId="{E0C44E48-B612-4F3C-BC26-8958CF0C6FE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7" creationId="{05966A0E-075C-4D70-AA7B-9ADB15C9036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0" creationId="{F5F47238-4C1C-41CD-B267-36A1CA6675FD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3" creationId="{1ABE5296-FB68-47DC-BAEB-88A92B56FC6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6" creationId="{C5CF8477-F6D8-47AF-9D1E-FEAFF03168F1}"/>
          </ac:grpSpMkLst>
        </pc:grpChg>
        <pc:grpChg chg="del">
          <ac:chgData name="Sebastian Birk" userId="6fef93f5-c768-4dfb-8bdd-0abbc09bc9e4" providerId="ADAL" clId="{8EEFD104-2E31-459C-8AA0-7BC753309DEA}" dt="2022-02-12T06:29:08.397" v="8896" actId="478"/>
          <ac:grpSpMkLst>
            <pc:docMk/>
            <pc:sldMk cId="3572808874" sldId="4165"/>
            <ac:grpSpMk id="39" creationId="{40828174-C69B-4DDE-9FBA-86343B28091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2" creationId="{03D3094A-D082-4ED8-AFCF-8C12366B6945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5" creationId="{C6265059-79FE-4834-A3FB-5B5C18CFF949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8" creationId="{FA907F78-AA30-45EE-9275-8B8191C853A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1" creationId="{B6702B94-DE16-409D-99A3-D870AD04F35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4" creationId="{BEB1D6B1-73FF-4870-A250-9A8C773C5F5F}"/>
          </ac:grpSpMkLst>
        </pc:grpChg>
        <pc:graphicFrameChg chg="del">
          <ac:chgData name="Sebastian Birk" userId="6fef93f5-c768-4dfb-8bdd-0abbc09bc9e4" providerId="ADAL" clId="{8EEFD104-2E31-459C-8AA0-7BC753309DEA}" dt="2022-02-12T06:29:05.967" v="8894" actId="478"/>
          <ac:graphicFrameMkLst>
            <pc:docMk/>
            <pc:sldMk cId="3572808874" sldId="4165"/>
            <ac:graphicFrameMk id="7" creationId="{FDBBA4C0-7E5D-4B59-A1AD-08DA6BA767E0}"/>
          </ac:graphicFrameMkLst>
        </pc:graphicFrameChg>
        <pc:graphicFrameChg chg="del">
          <ac:chgData name="Sebastian Birk" userId="6fef93f5-c768-4dfb-8bdd-0abbc09bc9e4" providerId="ADAL" clId="{8EEFD104-2E31-459C-8AA0-7BC753309DEA}" dt="2022-02-12T06:29:04.101" v="8893" actId="478"/>
          <ac:graphicFrameMkLst>
            <pc:docMk/>
            <pc:sldMk cId="3572808874" sldId="4165"/>
            <ac:graphicFrameMk id="57" creationId="{A6688A1C-5F49-4134-B796-DCDEDF41E7D8}"/>
          </ac:graphicFrameMkLst>
        </pc:graphicFrameChg>
      </pc:sldChg>
      <pc:sldChg chg="add del">
        <pc:chgData name="Sebastian Birk" userId="6fef93f5-c768-4dfb-8bdd-0abbc09bc9e4" providerId="ADAL" clId="{8EEFD104-2E31-459C-8AA0-7BC753309DEA}" dt="2022-02-12T06:29:25.485" v="8899"/>
        <pc:sldMkLst>
          <pc:docMk/>
          <pc:sldMk cId="2625348514" sldId="4166"/>
        </pc:sldMkLst>
      </pc:sldChg>
      <pc:sldChg chg="addSp modSp add mod ord">
        <pc:chgData name="Sebastian Birk" userId="6fef93f5-c768-4dfb-8bdd-0abbc09bc9e4" providerId="ADAL" clId="{8EEFD104-2E31-459C-8AA0-7BC753309DEA}" dt="2022-04-22T08:37:02.492" v="27525" actId="20577"/>
        <pc:sldMkLst>
          <pc:docMk/>
          <pc:sldMk cId="672465817" sldId="4174"/>
        </pc:sldMkLst>
        <pc:spChg chg="mod">
          <ac:chgData name="Sebastian Birk" userId="6fef93f5-c768-4dfb-8bdd-0abbc09bc9e4" providerId="ADAL" clId="{8EEFD104-2E31-459C-8AA0-7BC753309DEA}" dt="2022-04-22T08:37:02.492" v="27525" actId="20577"/>
          <ac:spMkLst>
            <pc:docMk/>
            <pc:sldMk cId="672465817" sldId="417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8:58:48.082" v="10142" actId="20577"/>
          <ac:spMkLst>
            <pc:docMk/>
            <pc:sldMk cId="672465817" sldId="4174"/>
            <ac:spMk id="3" creationId="{6578AF98-DD32-4443-AFE5-519E84075324}"/>
          </ac:spMkLst>
        </pc:spChg>
        <pc:spChg chg="add">
          <ac:chgData name="Sebastian Birk" userId="6fef93f5-c768-4dfb-8bdd-0abbc09bc9e4" providerId="ADAL" clId="{8EEFD104-2E31-459C-8AA0-7BC753309DEA}" dt="2022-04-22T08:09:55.349" v="27414"/>
          <ac:spMkLst>
            <pc:docMk/>
            <pc:sldMk cId="672465817" sldId="4174"/>
            <ac:spMk id="4" creationId="{3517C95F-A80E-4CD6-B13D-6735BBCE0532}"/>
          </ac:spMkLst>
        </pc:spChg>
        <pc:spChg chg="add mod">
          <ac:chgData name="Sebastian Birk" userId="6fef93f5-c768-4dfb-8bdd-0abbc09bc9e4" providerId="ADAL" clId="{8EEFD104-2E31-459C-8AA0-7BC753309DEA}" dt="2022-04-22T08:09:58.797" v="27415"/>
          <ac:spMkLst>
            <pc:docMk/>
            <pc:sldMk cId="672465817" sldId="4174"/>
            <ac:spMk id="5" creationId="{1C713BE0-AA84-4E41-A29F-A52D6AC2DC58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08:38.887" v="10416" actId="20577"/>
        <pc:sldMkLst>
          <pc:docMk/>
          <pc:sldMk cId="3711506686" sldId="4175"/>
        </pc:sldMkLst>
        <pc:spChg chg="mod">
          <ac:chgData name="Sebastian Birk" userId="6fef93f5-c768-4dfb-8bdd-0abbc09bc9e4" providerId="ADAL" clId="{8EEFD104-2E31-459C-8AA0-7BC753309DEA}" dt="2022-02-18T09:08:38.887" v="10416" actId="20577"/>
          <ac:spMkLst>
            <pc:docMk/>
            <pc:sldMk cId="3711506686" sldId="4175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10:34.891" v="10618" actId="20577"/>
        <pc:sldMkLst>
          <pc:docMk/>
          <pc:sldMk cId="938851947" sldId="4176"/>
        </pc:sldMkLst>
        <pc:spChg chg="mod">
          <ac:chgData name="Sebastian Birk" userId="6fef93f5-c768-4dfb-8bdd-0abbc09bc9e4" providerId="ADAL" clId="{8EEFD104-2E31-459C-8AA0-7BC753309DEA}" dt="2022-02-18T09:10:34.891" v="10618" actId="20577"/>
          <ac:spMkLst>
            <pc:docMk/>
            <pc:sldMk cId="938851947" sldId="417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9:08:52.490" v="10464" actId="20577"/>
          <ac:spMkLst>
            <pc:docMk/>
            <pc:sldMk cId="938851947" sldId="4176"/>
            <ac:spMk id="3" creationId="{6578AF98-DD32-4443-AFE5-519E84075324}"/>
          </ac:spMkLst>
        </pc:spChg>
      </pc:sldChg>
      <pc:sldChg chg="addSp delSp modSp new mod">
        <pc:chgData name="Sebastian Birk" userId="6fef93f5-c768-4dfb-8bdd-0abbc09bc9e4" providerId="ADAL" clId="{8EEFD104-2E31-459C-8AA0-7BC753309DEA}" dt="2022-04-06T17:27:15.637" v="12372" actId="20577"/>
        <pc:sldMkLst>
          <pc:docMk/>
          <pc:sldMk cId="3901398212" sldId="2076138180"/>
        </pc:sldMkLst>
        <pc:spChg chg="mod">
          <ac:chgData name="Sebastian Birk" userId="6fef93f5-c768-4dfb-8bdd-0abbc09bc9e4" providerId="ADAL" clId="{8EEFD104-2E31-459C-8AA0-7BC753309DEA}" dt="2022-04-06T17:27:15.637" v="12372" actId="20577"/>
          <ac:spMkLst>
            <pc:docMk/>
            <pc:sldMk cId="3901398212" sldId="2076138180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10:38.448" v="11410" actId="20577"/>
          <ac:spMkLst>
            <pc:docMk/>
            <pc:sldMk cId="3901398212" sldId="2076138180"/>
            <ac:spMk id="3" creationId="{446D488A-F04D-4C49-B100-0ECB9809262B}"/>
          </ac:spMkLst>
        </pc:spChg>
        <pc:picChg chg="add del mod">
          <ac:chgData name="Sebastian Birk" userId="6fef93f5-c768-4dfb-8bdd-0abbc09bc9e4" providerId="ADAL" clId="{8EEFD104-2E31-459C-8AA0-7BC753309DEA}" dt="2022-04-06T17:10:41.735" v="11411" actId="478"/>
          <ac:picMkLst>
            <pc:docMk/>
            <pc:sldMk cId="3901398212" sldId="2076138180"/>
            <ac:picMk id="5" creationId="{C603BF0B-8039-4585-9A54-9A015BF779D0}"/>
          </ac:picMkLst>
        </pc:picChg>
      </pc:sldChg>
      <pc:sldChg chg="add ord">
        <pc:chgData name="Sebastian Birk" userId="6fef93f5-c768-4dfb-8bdd-0abbc09bc9e4" providerId="ADAL" clId="{8EEFD104-2E31-459C-8AA0-7BC753309DEA}" dt="2022-04-06T17:09:55.343" v="11346"/>
        <pc:sldMkLst>
          <pc:docMk/>
          <pc:sldMk cId="1568540370" sldId="2076138181"/>
        </pc:sldMkLst>
      </pc:sldChg>
      <pc:sldChg chg="addSp delSp modSp add mod ord">
        <pc:chgData name="Sebastian Birk" userId="6fef93f5-c768-4dfb-8bdd-0abbc09bc9e4" providerId="ADAL" clId="{8EEFD104-2E31-459C-8AA0-7BC753309DEA}" dt="2022-04-13T19:21:44.409" v="16049"/>
        <pc:sldMkLst>
          <pc:docMk/>
          <pc:sldMk cId="2830707583" sldId="2076138182"/>
        </pc:sldMkLst>
        <pc:spChg chg="mod ord">
          <ac:chgData name="Sebastian Birk" userId="6fef93f5-c768-4dfb-8bdd-0abbc09bc9e4" providerId="ADAL" clId="{8EEFD104-2E31-459C-8AA0-7BC753309DEA}" dt="2022-04-13T18:57:22.562" v="16020" actId="20577"/>
          <ac:spMkLst>
            <pc:docMk/>
            <pc:sldMk cId="2830707583" sldId="2076138182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7:11:41.830" v="15155" actId="1036"/>
          <ac:spMkLst>
            <pc:docMk/>
            <pc:sldMk cId="2830707583" sldId="2076138182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4" creationId="{A41DEE4C-CF5E-4783-BD02-FDE3F8FA3894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6" creationId="{FBD28364-B16A-421E-BDBA-5061F3A97967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18:58:14.868" v="16046" actId="1076"/>
          <ac:spMkLst>
            <pc:docMk/>
            <pc:sldMk cId="2830707583" sldId="2076138182"/>
            <ac:spMk id="8" creationId="{8C287A57-4925-40C5-8D25-3137B92A4CDE}"/>
          </ac:spMkLst>
        </pc:spChg>
        <pc:spChg chg="add mod">
          <ac:chgData name="Sebastian Birk" userId="6fef93f5-c768-4dfb-8bdd-0abbc09bc9e4" providerId="ADAL" clId="{8EEFD104-2E31-459C-8AA0-7BC753309DEA}" dt="2022-04-13T18:58:23.548" v="16047" actId="1076"/>
          <ac:spMkLst>
            <pc:docMk/>
            <pc:sldMk cId="2830707583" sldId="2076138182"/>
            <ac:spMk id="11" creationId="{D034C550-7696-4133-85FA-F86038BAC82D}"/>
          </ac:spMkLst>
        </pc:spChg>
        <pc:spChg chg="add mod">
          <ac:chgData name="Sebastian Birk" userId="6fef93f5-c768-4dfb-8bdd-0abbc09bc9e4" providerId="ADAL" clId="{8EEFD104-2E31-459C-8AA0-7BC753309DEA}" dt="2022-04-13T18:58:31.836" v="16048" actId="1076"/>
          <ac:spMkLst>
            <pc:docMk/>
            <pc:sldMk cId="2830707583" sldId="2076138182"/>
            <ac:spMk id="14" creationId="{FFCD91CF-D082-40F4-9FE8-4F2A7DB8E6C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6" creationId="{4FABD8AE-2B3F-49BE-B114-23184789CABC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7" creationId="{F6B78FF9-151F-4892-89B5-D9886F755DF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8" creationId="{353DDFF6-87D9-478C-8A4B-C7E9C19E9CFB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6" creationId="{08D35B7F-B996-4D7E-BBB9-F04BD6FA384F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7" creationId="{3EC305EA-EA8F-448F-89E9-6F75C6A99992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8" creationId="{8238C5F3-9DE1-4C3B-AD8E-51CABDB68E43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9" creationId="{90F838CB-0DC7-4A5A-BBE5-CDBB18B9427D}"/>
          </ac:spMkLst>
        </pc:spChg>
        <pc:spChg chg="add mod">
          <ac:chgData name="Sebastian Birk" userId="6fef93f5-c768-4dfb-8bdd-0abbc09bc9e4" providerId="ADAL" clId="{8EEFD104-2E31-459C-8AA0-7BC753309DEA}" dt="2022-04-13T18:42:50.737" v="15875" actId="164"/>
          <ac:spMkLst>
            <pc:docMk/>
            <pc:sldMk cId="2830707583" sldId="2076138182"/>
            <ac:spMk id="30" creationId="{F1D634BF-597B-4765-8844-B2E8A17A350F}"/>
          </ac:spMkLst>
        </pc:spChg>
        <pc:spChg chg="add del mod">
          <ac:chgData name="Sebastian Birk" userId="6fef93f5-c768-4dfb-8bdd-0abbc09bc9e4" providerId="ADAL" clId="{8EEFD104-2E31-459C-8AA0-7BC753309DEA}" dt="2022-04-13T18:44:04.065" v="15902" actId="478"/>
          <ac:spMkLst>
            <pc:docMk/>
            <pc:sldMk cId="2830707583" sldId="2076138182"/>
            <ac:spMk id="36" creationId="{575FC893-A71A-433E-A204-6B623C7DC1E7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7" creationId="{7F12330B-F51B-4F99-8EFD-1EB3A1A70E5E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8" creationId="{7D0DDB99-F111-4281-9DF9-FEBE1791AE56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9" creationId="{39CF1461-7C46-420B-B157-2AAE13BEE04F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40" creationId="{F5BE4C14-A9AF-4545-B617-AB0455C347B3}"/>
          </ac:spMkLst>
        </pc:s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9" creationId="{46F1ACA3-A4EC-4648-B9EB-AA27A8C2470C}"/>
          </ac:grpSpMkLst>
        </pc:grpChg>
        <pc:grpChg chg="add mod or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2" creationId="{FA48322C-2FCE-4B0B-8CC1-6F20D27C96F1}"/>
          </ac:grpSpMkLst>
        </pc:gr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5" creationId="{C6215551-CC2F-403D-9426-FCD061967120}"/>
          </ac:grpSpMkLst>
        </pc:grpChg>
        <pc:grpChg chg="add mod">
          <ac:chgData name="Sebastian Birk" userId="6fef93f5-c768-4dfb-8bdd-0abbc09bc9e4" providerId="ADAL" clId="{8EEFD104-2E31-459C-8AA0-7BC753309DEA}" dt="2022-04-13T18:42:50.737" v="15875" actId="164"/>
          <ac:grpSpMkLst>
            <pc:docMk/>
            <pc:sldMk cId="2830707583" sldId="2076138182"/>
            <ac:grpSpMk id="24" creationId="{702030B4-B286-401D-9A56-F05CDC965B5A}"/>
          </ac:grpSpMkLst>
        </pc:grpChg>
        <pc:grpChg chg="add del mod">
          <ac:chgData name="Sebastian Birk" userId="6fef93f5-c768-4dfb-8bdd-0abbc09bc9e4" providerId="ADAL" clId="{8EEFD104-2E31-459C-8AA0-7BC753309DEA}" dt="2022-04-13T18:57:51.684" v="16042" actId="14100"/>
          <ac:grpSpMkLst>
            <pc:docMk/>
            <pc:sldMk cId="2830707583" sldId="2076138182"/>
            <ac:grpSpMk id="25" creationId="{52B90441-C3DA-4F49-B75C-D533AD874FF3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35" creationId="{34C6EEA7-5ADC-44C0-90AC-8850616BD70D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2" creationId="{7D0409F4-4140-4A69-ADE4-9FD15B6D2E1A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3" creationId="{122BFD62-940B-40CE-8438-12C743FE2453}"/>
          </ac:grpSpMkLst>
        </pc:grpChg>
        <pc:picChg chg="del">
          <ac:chgData name="Sebastian Birk" userId="6fef93f5-c768-4dfb-8bdd-0abbc09bc9e4" providerId="ADAL" clId="{8EEFD104-2E31-459C-8AA0-7BC753309DEA}" dt="2022-04-06T17:29:17.370" v="12398" actId="478"/>
          <ac:picMkLst>
            <pc:docMk/>
            <pc:sldMk cId="2830707583" sldId="2076138182"/>
            <ac:picMk id="5" creationId="{C603BF0B-8039-4585-9A54-9A015BF779D0}"/>
          </ac:picMkLst>
        </pc:pic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0" creationId="{C5BFED35-84F8-48A2-9C54-2294E45CB037}"/>
          </ac:cxnSpMkLst>
        </pc:cxn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1" creationId="{C5B3F001-202D-4B11-9490-A2C3375AA8CF}"/>
          </ac:cxnSpMkLst>
        </pc:cxnChg>
        <pc:cxnChg chg="add mod">
          <ac:chgData name="Sebastian Birk" userId="6fef93f5-c768-4dfb-8bdd-0abbc09bc9e4" providerId="ADAL" clId="{8EEFD104-2E31-459C-8AA0-7BC753309DEA}" dt="2022-04-13T18:42:50.737" v="15875" actId="164"/>
          <ac:cxnSpMkLst>
            <pc:docMk/>
            <pc:sldMk cId="2830707583" sldId="2076138182"/>
            <ac:cxnSpMk id="31" creationId="{C3524001-3B42-443F-8C22-32A4449306F3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1" creationId="{A4097EBF-A932-4B4A-AD43-A04EC19CA3CA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4" creationId="{A12E8A35-4C97-4EA2-A9F0-B9698EA4A426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9" creationId="{BC6331C9-AD1E-4C7F-A471-1814A77319BF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52" creationId="{147C81DF-667D-4180-AC1B-6C2A85774E71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57" creationId="{3F32357A-4320-4DB0-ACC3-28F89E3B49E9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0" creationId="{BB051AFE-E800-4286-AE0B-E012EB7A1573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3" creationId="{340CEE33-DC70-4765-8106-D047E1B74369}"/>
          </ac:cxnSpMkLst>
        </pc:cxnChg>
        <pc:cxnChg chg="add mod">
          <ac:chgData name="Sebastian Birk" userId="6fef93f5-c768-4dfb-8bdd-0abbc09bc9e4" providerId="ADAL" clId="{8EEFD104-2E31-459C-8AA0-7BC753309DEA}" dt="2022-04-13T19:21:44.409" v="16049"/>
          <ac:cxnSpMkLst>
            <pc:docMk/>
            <pc:sldMk cId="2830707583" sldId="2076138182"/>
            <ac:cxnSpMk id="74" creationId="{E9A2777B-7DF5-4C0B-836D-53BD03DD537C}"/>
          </ac:cxnSpMkLst>
        </pc:cxnChg>
      </pc:sldChg>
      <pc:sldChg chg="addSp delSp modSp add del mod">
        <pc:chgData name="Sebastian Birk" userId="6fef93f5-c768-4dfb-8bdd-0abbc09bc9e4" providerId="ADAL" clId="{8EEFD104-2E31-459C-8AA0-7BC753309DEA}" dt="2022-04-21T08:32:05.264" v="24395" actId="47"/>
        <pc:sldMkLst>
          <pc:docMk/>
          <pc:sldMk cId="311458012" sldId="2076138183"/>
        </pc:sldMkLst>
        <pc:spChg chg="mod">
          <ac:chgData name="Sebastian Birk" userId="6fef93f5-c768-4dfb-8bdd-0abbc09bc9e4" providerId="ADAL" clId="{8EEFD104-2E31-459C-8AA0-7BC753309DEA}" dt="2022-04-21T08:30:02.521" v="24378" actId="1076"/>
          <ac:spMkLst>
            <pc:docMk/>
            <pc:sldMk cId="311458012" sldId="2076138183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1T06:05:38.161" v="21129" actId="20577"/>
          <ac:spMkLst>
            <pc:docMk/>
            <pc:sldMk cId="311458012" sldId="2076138183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06T17:41:11.993" v="13091" actId="478"/>
          <ac:spMkLst>
            <pc:docMk/>
            <pc:sldMk cId="311458012" sldId="2076138183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21T06:04:04.414" v="20945" actId="478"/>
          <ac:spMkLst>
            <pc:docMk/>
            <pc:sldMk cId="311458012" sldId="2076138183"/>
            <ac:spMk id="6" creationId="{3AAB40BF-7DEB-44EB-8DF4-86CECD08FB53}"/>
          </ac:spMkLst>
        </pc:spChg>
        <pc:spChg chg="del">
          <ac:chgData name="Sebastian Birk" userId="6fef93f5-c768-4dfb-8bdd-0abbc09bc9e4" providerId="ADAL" clId="{8EEFD104-2E31-459C-8AA0-7BC753309DEA}" dt="2022-04-06T17:41:08.702" v="13088" actId="478"/>
          <ac:spMkLst>
            <pc:docMk/>
            <pc:sldMk cId="311458012" sldId="2076138183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1:08" v="13087" actId="478"/>
          <ac:spMkLst>
            <pc:docMk/>
            <pc:sldMk cId="311458012" sldId="2076138183"/>
            <ac:spMk id="7" creationId="{4EB1A7B2-9B4D-481C-A9F8-0C95F8ADA5D4}"/>
          </ac:spMkLst>
        </pc:spChg>
        <pc:spChg chg="add del mod">
          <ac:chgData name="Sebastian Birk" userId="6fef93f5-c768-4dfb-8bdd-0abbc09bc9e4" providerId="ADAL" clId="{8EEFD104-2E31-459C-8AA0-7BC753309DEA}" dt="2022-04-21T06:38:00.157" v="21757" actId="478"/>
          <ac:spMkLst>
            <pc:docMk/>
            <pc:sldMk cId="311458012" sldId="2076138183"/>
            <ac:spMk id="12" creationId="{785912F3-7F4F-45CB-8EF2-5F9BEF2466CD}"/>
          </ac:spMkLst>
        </pc:spChg>
        <pc:spChg chg="add del mod ord">
          <ac:chgData name="Sebastian Birk" userId="6fef93f5-c768-4dfb-8bdd-0abbc09bc9e4" providerId="ADAL" clId="{8EEFD104-2E31-459C-8AA0-7BC753309DEA}" dt="2022-04-21T06:12:09.182" v="21586" actId="478"/>
          <ac:spMkLst>
            <pc:docMk/>
            <pc:sldMk cId="311458012" sldId="2076138183"/>
            <ac:spMk id="13" creationId="{4169803F-1F06-4734-9263-120CC5E6E7D0}"/>
          </ac:spMkLst>
        </pc:spChg>
        <pc:spChg chg="add del mod">
          <ac:chgData name="Sebastian Birk" userId="6fef93f5-c768-4dfb-8bdd-0abbc09bc9e4" providerId="ADAL" clId="{8EEFD104-2E31-459C-8AA0-7BC753309DEA}" dt="2022-04-21T06:37:10.272" v="21753"/>
          <ac:spMkLst>
            <pc:docMk/>
            <pc:sldMk cId="311458012" sldId="2076138183"/>
            <ac:spMk id="14" creationId="{266124DD-BF2A-476E-BB56-436CDA77ED54}"/>
          </ac:spMkLst>
        </pc:spChg>
        <pc:spChg chg="add mod">
          <ac:chgData name="Sebastian Birk" userId="6fef93f5-c768-4dfb-8bdd-0abbc09bc9e4" providerId="ADAL" clId="{8EEFD104-2E31-459C-8AA0-7BC753309DEA}" dt="2022-04-21T07:44:29.885" v="23285" actId="20577"/>
          <ac:spMkLst>
            <pc:docMk/>
            <pc:sldMk cId="311458012" sldId="2076138183"/>
            <ac:spMk id="17" creationId="{8355E63C-02C9-4F12-8419-8813D69809D5}"/>
          </ac:spMkLst>
        </pc:spChg>
        <pc:picChg chg="add del">
          <ac:chgData name="Sebastian Birk" userId="6fef93f5-c768-4dfb-8bdd-0abbc09bc9e4" providerId="ADAL" clId="{8EEFD104-2E31-459C-8AA0-7BC753309DEA}" dt="2022-04-21T06:03:18.666" v="20862" actId="478"/>
          <ac:picMkLst>
            <pc:docMk/>
            <pc:sldMk cId="311458012" sldId="2076138183"/>
            <ac:picMk id="5" creationId="{52C7529A-91F3-476B-B178-EA5814CD59D9}"/>
          </ac:picMkLst>
        </pc:picChg>
        <pc:picChg chg="add del mod">
          <ac:chgData name="Sebastian Birk" userId="6fef93f5-c768-4dfb-8bdd-0abbc09bc9e4" providerId="ADAL" clId="{8EEFD104-2E31-459C-8AA0-7BC753309DEA}" dt="2022-04-21T06:09:24.230" v="21557" actId="478"/>
          <ac:picMkLst>
            <pc:docMk/>
            <pc:sldMk cId="311458012" sldId="2076138183"/>
            <ac:picMk id="8" creationId="{087B10BB-E3B3-4C20-ADAC-05759CCF8A10}"/>
          </ac:picMkLst>
        </pc:picChg>
        <pc:picChg chg="add del mod">
          <ac:chgData name="Sebastian Birk" userId="6fef93f5-c768-4dfb-8bdd-0abbc09bc9e4" providerId="ADAL" clId="{8EEFD104-2E31-459C-8AA0-7BC753309DEA}" dt="2022-04-21T06:37:58.521" v="21756" actId="478"/>
          <ac:picMkLst>
            <pc:docMk/>
            <pc:sldMk cId="311458012" sldId="2076138183"/>
            <ac:picMk id="10" creationId="{9373A1ED-D028-4304-AB96-0FE58358FABF}"/>
          </ac:picMkLst>
        </pc:picChg>
        <pc:picChg chg="add mod">
          <ac:chgData name="Sebastian Birk" userId="6fef93f5-c768-4dfb-8bdd-0abbc09bc9e4" providerId="ADAL" clId="{8EEFD104-2E31-459C-8AA0-7BC753309DEA}" dt="2022-04-21T08:26:56.411" v="24346" actId="1076"/>
          <ac:picMkLst>
            <pc:docMk/>
            <pc:sldMk cId="311458012" sldId="2076138183"/>
            <ac:picMk id="16" creationId="{F5BD6751-AC23-457E-9A7A-06E82D4D8666}"/>
          </ac:picMkLst>
        </pc:picChg>
        <pc:picChg chg="add del mod">
          <ac:chgData name="Sebastian Birk" userId="6fef93f5-c768-4dfb-8bdd-0abbc09bc9e4" providerId="ADAL" clId="{8EEFD104-2E31-459C-8AA0-7BC753309DEA}" dt="2022-04-21T06:44:05.462" v="21996" actId="478"/>
          <ac:picMkLst>
            <pc:docMk/>
            <pc:sldMk cId="311458012" sldId="2076138183"/>
            <ac:picMk id="19" creationId="{25AB0239-2A51-45B2-B217-377AD391D0CB}"/>
          </ac:picMkLst>
        </pc:picChg>
        <pc:picChg chg="add del mod">
          <ac:chgData name="Sebastian Birk" userId="6fef93f5-c768-4dfb-8bdd-0abbc09bc9e4" providerId="ADAL" clId="{8EEFD104-2E31-459C-8AA0-7BC753309DEA}" dt="2022-04-21T06:44:05.017" v="21995" actId="478"/>
          <ac:picMkLst>
            <pc:docMk/>
            <pc:sldMk cId="311458012" sldId="2076138183"/>
            <ac:picMk id="21" creationId="{4610B73D-B48B-4C19-BBF2-8BC6B4EEA38F}"/>
          </ac:picMkLst>
        </pc:picChg>
        <pc:picChg chg="add mod">
          <ac:chgData name="Sebastian Birk" userId="6fef93f5-c768-4dfb-8bdd-0abbc09bc9e4" providerId="ADAL" clId="{8EEFD104-2E31-459C-8AA0-7BC753309DEA}" dt="2022-04-21T07:32:23.037" v="23121" actId="14100"/>
          <ac:picMkLst>
            <pc:docMk/>
            <pc:sldMk cId="311458012" sldId="2076138183"/>
            <ac:picMk id="23" creationId="{51F6D6B2-00A3-495C-8271-1615C01BBDC0}"/>
          </ac:picMkLst>
        </pc:picChg>
        <pc:picChg chg="add mod">
          <ac:chgData name="Sebastian Birk" userId="6fef93f5-c768-4dfb-8bdd-0abbc09bc9e4" providerId="ADAL" clId="{8EEFD104-2E31-459C-8AA0-7BC753309DEA}" dt="2022-04-21T07:31:53.052" v="23115" actId="1076"/>
          <ac:picMkLst>
            <pc:docMk/>
            <pc:sldMk cId="311458012" sldId="2076138183"/>
            <ac:picMk id="25" creationId="{81C1A609-F434-43C3-8CC5-6E4F99D85213}"/>
          </ac:picMkLst>
        </pc:picChg>
        <pc:picChg chg="add mod">
          <ac:chgData name="Sebastian Birk" userId="6fef93f5-c768-4dfb-8bdd-0abbc09bc9e4" providerId="ADAL" clId="{8EEFD104-2E31-459C-8AA0-7BC753309DEA}" dt="2022-04-21T07:32:01.541" v="23118" actId="14100"/>
          <ac:picMkLst>
            <pc:docMk/>
            <pc:sldMk cId="311458012" sldId="2076138183"/>
            <ac:picMk id="27" creationId="{3EA59F11-F411-428D-B88C-745E9EE0ADE7}"/>
          </ac:picMkLst>
        </pc:picChg>
      </pc:sldChg>
      <pc:sldChg chg="modSp add mod">
        <pc:chgData name="Sebastian Birk" userId="6fef93f5-c768-4dfb-8bdd-0abbc09bc9e4" providerId="ADAL" clId="{8EEFD104-2E31-459C-8AA0-7BC753309DEA}" dt="2022-04-06T17:41:30" v="13133" actId="20577"/>
        <pc:sldMkLst>
          <pc:docMk/>
          <pc:sldMk cId="2235090800" sldId="2076138184"/>
        </pc:sldMkLst>
        <pc:spChg chg="mod">
          <ac:chgData name="Sebastian Birk" userId="6fef93f5-c768-4dfb-8bdd-0abbc09bc9e4" providerId="ADAL" clId="{8EEFD104-2E31-459C-8AA0-7BC753309DEA}" dt="2022-04-06T17:41:30" v="13133" actId="20577"/>
          <ac:spMkLst>
            <pc:docMk/>
            <pc:sldMk cId="2235090800" sldId="2076138184"/>
            <ac:spMk id="3" creationId="{446D488A-F04D-4C49-B100-0ECB9809262B}"/>
          </ac:spMkLst>
        </pc:spChg>
      </pc:sldChg>
      <pc:sldChg chg="modSp add mod">
        <pc:chgData name="Sebastian Birk" userId="6fef93f5-c768-4dfb-8bdd-0abbc09bc9e4" providerId="ADAL" clId="{8EEFD104-2E31-459C-8AA0-7BC753309DEA}" dt="2022-04-06T17:41:35.906" v="13140" actId="20577"/>
        <pc:sldMkLst>
          <pc:docMk/>
          <pc:sldMk cId="284960763" sldId="2076138185"/>
        </pc:sldMkLst>
        <pc:spChg chg="mod">
          <ac:chgData name="Sebastian Birk" userId="6fef93f5-c768-4dfb-8bdd-0abbc09bc9e4" providerId="ADAL" clId="{8EEFD104-2E31-459C-8AA0-7BC753309DEA}" dt="2022-04-06T17:41:35.906" v="13140" actId="20577"/>
          <ac:spMkLst>
            <pc:docMk/>
            <pc:sldMk cId="284960763" sldId="2076138185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0T20:12:20.717" v="18444" actId="20577"/>
        <pc:sldMkLst>
          <pc:docMk/>
          <pc:sldMk cId="3504728085" sldId="2076138186"/>
        </pc:sldMkLst>
        <pc:spChg chg="mod">
          <ac:chgData name="Sebastian Birk" userId="6fef93f5-c768-4dfb-8bdd-0abbc09bc9e4" providerId="ADAL" clId="{8EEFD104-2E31-459C-8AA0-7BC753309DEA}" dt="2022-04-13T19:32:19.240" v="16587" actId="108"/>
          <ac:spMkLst>
            <pc:docMk/>
            <pc:sldMk cId="3504728085" sldId="2076138186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22:01.710" v="16052" actId="478"/>
          <ac:spMkLst>
            <pc:docMk/>
            <pc:sldMk cId="3504728085" sldId="2076138186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0T20:12:20.717" v="18444" actId="20577"/>
          <ac:spMkLst>
            <pc:docMk/>
            <pc:sldMk cId="3504728085" sldId="2076138186"/>
            <ac:spMk id="4" creationId="{26BF7F81-49AD-4CCC-9A92-734FA7569597}"/>
          </ac:spMkLst>
        </pc:spChg>
      </pc:sldChg>
      <pc:sldChg chg="modSp add mod">
        <pc:chgData name="Sebastian Birk" userId="6fef93f5-c768-4dfb-8bdd-0abbc09bc9e4" providerId="ADAL" clId="{8EEFD104-2E31-459C-8AA0-7BC753309DEA}" dt="2022-04-06T17:42:37.868" v="13260" actId="20577"/>
        <pc:sldMkLst>
          <pc:docMk/>
          <pc:sldMk cId="1783186448" sldId="2076138187"/>
        </pc:sldMkLst>
        <pc:spChg chg="mod">
          <ac:chgData name="Sebastian Birk" userId="6fef93f5-c768-4dfb-8bdd-0abbc09bc9e4" providerId="ADAL" clId="{8EEFD104-2E31-459C-8AA0-7BC753309DEA}" dt="2022-04-06T17:42:37.868" v="13260" actId="20577"/>
          <ac:spMkLst>
            <pc:docMk/>
            <pc:sldMk cId="1783186448" sldId="2076138187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06T17:44:45.215" v="13320" actId="1076"/>
        <pc:sldMkLst>
          <pc:docMk/>
          <pc:sldMk cId="3029422462" sldId="2076138188"/>
        </pc:sldMkLst>
        <pc:spChg chg="del">
          <ac:chgData name="Sebastian Birk" userId="6fef93f5-c768-4dfb-8bdd-0abbc09bc9e4" providerId="ADAL" clId="{8EEFD104-2E31-459C-8AA0-7BC753309DEA}" dt="2022-04-06T17:44:17.972" v="13318" actId="478"/>
          <ac:spMkLst>
            <pc:docMk/>
            <pc:sldMk cId="3029422462" sldId="207613818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44:12.813" v="13317" actId="20577"/>
          <ac:spMkLst>
            <pc:docMk/>
            <pc:sldMk cId="3029422462" sldId="2076138188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06T17:44:43.035" v="13319" actId="22"/>
          <ac:spMkLst>
            <pc:docMk/>
            <pc:sldMk cId="3029422462" sldId="2076138188"/>
            <ac:spMk id="6" creationId="{5898F6C0-1379-4069-9407-F2F8309D0D70}"/>
          </ac:spMkLst>
        </pc:spChg>
        <pc:picChg chg="del">
          <ac:chgData name="Sebastian Birk" userId="6fef93f5-c768-4dfb-8bdd-0abbc09bc9e4" providerId="ADAL" clId="{8EEFD104-2E31-459C-8AA0-7BC753309DEA}" dt="2022-04-06T17:44:17.972" v="13318" actId="478"/>
          <ac:picMkLst>
            <pc:docMk/>
            <pc:sldMk cId="3029422462" sldId="2076138188"/>
            <ac:picMk id="5" creationId="{C603BF0B-8039-4585-9A54-9A015BF779D0}"/>
          </ac:picMkLst>
        </pc:picChg>
        <pc:picChg chg="add mod ord">
          <ac:chgData name="Sebastian Birk" userId="6fef93f5-c768-4dfb-8bdd-0abbc09bc9e4" providerId="ADAL" clId="{8EEFD104-2E31-459C-8AA0-7BC753309DEA}" dt="2022-04-06T17:44:45.215" v="13320" actId="1076"/>
          <ac:picMkLst>
            <pc:docMk/>
            <pc:sldMk cId="3029422462" sldId="2076138188"/>
            <ac:picMk id="8" creationId="{4B0B67DB-1FB6-4055-97B1-BD59A36649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18:29:05.509" v="17930" actId="20577"/>
        <pc:sldMkLst>
          <pc:docMk/>
          <pc:sldMk cId="321739063" sldId="2076138189"/>
        </pc:sldMkLst>
        <pc:spChg chg="mod">
          <ac:chgData name="Sebastian Birk" userId="6fef93f5-c768-4dfb-8bdd-0abbc09bc9e4" providerId="ADAL" clId="{8EEFD104-2E31-459C-8AA0-7BC753309DEA}" dt="2022-04-20T18:29:05.509" v="17930" actId="20577"/>
          <ac:spMkLst>
            <pc:docMk/>
            <pc:sldMk cId="321739063" sldId="2076138189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36:42.534" v="16602" actId="478"/>
          <ac:spMkLst>
            <pc:docMk/>
            <pc:sldMk cId="321739063" sldId="2076138189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06T17:46:24.973" v="13353" actId="478"/>
          <ac:spMkLst>
            <pc:docMk/>
            <pc:sldMk cId="321739063" sldId="2076138189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13T19:36:46.894" v="16603" actId="478"/>
          <ac:spMkLst>
            <pc:docMk/>
            <pc:sldMk cId="321739063" sldId="2076138189"/>
            <ac:spMk id="5" creationId="{21217CB0-7D51-4EA0-ABED-E937297DABEF}"/>
          </ac:spMkLst>
        </pc:spChg>
        <pc:spChg chg="del">
          <ac:chgData name="Sebastian Birk" userId="6fef93f5-c768-4dfb-8bdd-0abbc09bc9e4" providerId="ADAL" clId="{8EEFD104-2E31-459C-8AA0-7BC753309DEA}" dt="2022-04-06T17:46:24.406" v="13352" actId="478"/>
          <ac:spMkLst>
            <pc:docMk/>
            <pc:sldMk cId="321739063" sldId="2076138189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6:23.523" v="13351" actId="478"/>
          <ac:spMkLst>
            <pc:docMk/>
            <pc:sldMk cId="321739063" sldId="2076138189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20:06:05.654" v="16722" actId="20577"/>
          <ac:spMkLst>
            <pc:docMk/>
            <pc:sldMk cId="321739063" sldId="2076138189"/>
            <ac:spMk id="7" creationId="{E4E09CC6-389F-44CC-8447-38D0A325EC97}"/>
          </ac:spMkLst>
        </pc:spChg>
        <pc:spChg chg="add mod">
          <ac:chgData name="Sebastian Birk" userId="6fef93f5-c768-4dfb-8bdd-0abbc09bc9e4" providerId="ADAL" clId="{8EEFD104-2E31-459C-8AA0-7BC753309DEA}" dt="2022-04-13T20:35:53.757" v="17897" actId="1076"/>
          <ac:spMkLst>
            <pc:docMk/>
            <pc:sldMk cId="321739063" sldId="2076138189"/>
            <ac:spMk id="11" creationId="{5F67B4A0-E0BE-405F-89CC-B63D371BC3AD}"/>
          </ac:spMkLst>
        </pc:spChg>
        <pc:spChg chg="add mod">
          <ac:chgData name="Sebastian Birk" userId="6fef93f5-c768-4dfb-8bdd-0abbc09bc9e4" providerId="ADAL" clId="{8EEFD104-2E31-459C-8AA0-7BC753309DEA}" dt="2022-04-13T20:36:22.776" v="17901" actId="1076"/>
          <ac:spMkLst>
            <pc:docMk/>
            <pc:sldMk cId="321739063" sldId="2076138189"/>
            <ac:spMk id="14" creationId="{DD62A5BB-BD81-450F-B194-B096D75C391E}"/>
          </ac:spMkLst>
        </pc:spChg>
        <pc:spChg chg="add mod">
          <ac:chgData name="Sebastian Birk" userId="6fef93f5-c768-4dfb-8bdd-0abbc09bc9e4" providerId="ADAL" clId="{8EEFD104-2E31-459C-8AA0-7BC753309DEA}" dt="2022-04-13T20:36:14.119" v="17900" actId="1076"/>
          <ac:spMkLst>
            <pc:docMk/>
            <pc:sldMk cId="321739063" sldId="2076138189"/>
            <ac:spMk id="17" creationId="{F19348AB-D092-4699-BED6-D38BBDA359D9}"/>
          </ac:spMkLst>
        </pc:spChg>
        <pc:picChg chg="add mod">
          <ac:chgData name="Sebastian Birk" userId="6fef93f5-c768-4dfb-8bdd-0abbc09bc9e4" providerId="ADAL" clId="{8EEFD104-2E31-459C-8AA0-7BC753309DEA}" dt="2022-04-13T20:33:01.542" v="17758" actId="1076"/>
          <ac:picMkLst>
            <pc:docMk/>
            <pc:sldMk cId="321739063" sldId="2076138189"/>
            <ac:picMk id="8" creationId="{CB750E13-D5B9-4F2F-91B9-DAED7C77A6F9}"/>
          </ac:picMkLst>
        </pc:picChg>
        <pc:picChg chg="add mod">
          <ac:chgData name="Sebastian Birk" userId="6fef93f5-c768-4dfb-8bdd-0abbc09bc9e4" providerId="ADAL" clId="{8EEFD104-2E31-459C-8AA0-7BC753309DEA}" dt="2022-04-13T20:34:51.230" v="17885" actId="14100"/>
          <ac:picMkLst>
            <pc:docMk/>
            <pc:sldMk cId="321739063" sldId="2076138189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13T20:36:22.776" v="17901" actId="1076"/>
          <ac:picMkLst>
            <pc:docMk/>
            <pc:sldMk cId="321739063" sldId="2076138189"/>
            <ac:picMk id="13" creationId="{2F61032D-F844-46BD-A55B-621180A2A8E0}"/>
          </ac:picMkLst>
        </pc:picChg>
        <pc:picChg chg="add mod">
          <ac:chgData name="Sebastian Birk" userId="6fef93f5-c768-4dfb-8bdd-0abbc09bc9e4" providerId="ADAL" clId="{8EEFD104-2E31-459C-8AA0-7BC753309DEA}" dt="2022-04-13T20:36:05.831" v="17898" actId="1076"/>
          <ac:picMkLst>
            <pc:docMk/>
            <pc:sldMk cId="321739063" sldId="2076138189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13T19:32:57.292" v="16601" actId="20577"/>
        <pc:sldMkLst>
          <pc:docMk/>
          <pc:sldMk cId="2758120883" sldId="2076138190"/>
        </pc:sldMkLst>
        <pc:spChg chg="mod">
          <ac:chgData name="Sebastian Birk" userId="6fef93f5-c768-4dfb-8bdd-0abbc09bc9e4" providerId="ADAL" clId="{8EEFD104-2E31-459C-8AA0-7BC753309DEA}" dt="2022-04-13T19:32:57.292" v="16601" actId="20577"/>
          <ac:spMkLst>
            <pc:docMk/>
            <pc:sldMk cId="2758120883" sldId="2076138190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06T18:26:19.430" v="14846" actId="478"/>
          <ac:spMkLst>
            <pc:docMk/>
            <pc:sldMk cId="2758120883" sldId="2076138190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9:32:47.147" v="16599" actId="20577"/>
          <ac:spMkLst>
            <pc:docMk/>
            <pc:sldMk cId="2758120883" sldId="2076138190"/>
            <ac:spMk id="5" creationId="{265DAC8F-B063-4A2D-85A8-D6FDBFD37EC9}"/>
          </ac:spMkLst>
        </pc:spChg>
        <pc:spChg chg="add del mod">
          <ac:chgData name="Sebastian Birk" userId="6fef93f5-c768-4dfb-8bdd-0abbc09bc9e4" providerId="ADAL" clId="{8EEFD104-2E31-459C-8AA0-7BC753309DEA}" dt="2022-04-13T19:32:36.313" v="16588" actId="478"/>
          <ac:spMkLst>
            <pc:docMk/>
            <pc:sldMk cId="2758120883" sldId="2076138190"/>
            <ac:spMk id="10" creationId="{C54CEDF6-2C31-4F00-A6DE-E09C1AFE98C6}"/>
          </ac:spMkLst>
        </pc:spChg>
        <pc:spChg chg="add del mod">
          <ac:chgData name="Sebastian Birk" userId="6fef93f5-c768-4dfb-8bdd-0abbc09bc9e4" providerId="ADAL" clId="{8EEFD104-2E31-459C-8AA0-7BC753309DEA}" dt="2022-04-06T18:26:21.958" v="14847" actId="478"/>
          <ac:spMkLst>
            <pc:docMk/>
            <pc:sldMk cId="2758120883" sldId="2076138190"/>
            <ac:spMk id="12" creationId="{A5B8F4F7-12F3-4ACC-A14A-347BF542EED8}"/>
          </ac:spMkLst>
        </pc:spChg>
        <pc:picChg chg="add del mod">
          <ac:chgData name="Sebastian Birk" userId="6fef93f5-c768-4dfb-8bdd-0abbc09bc9e4" providerId="ADAL" clId="{8EEFD104-2E31-459C-8AA0-7BC753309DEA}" dt="2022-04-06T18:21:29.064" v="14795" actId="478"/>
          <ac:picMkLst>
            <pc:docMk/>
            <pc:sldMk cId="2758120883" sldId="2076138190"/>
            <ac:picMk id="5" creationId="{61A3B07D-6E95-4AC1-AA1E-B62B5DCDAA59}"/>
          </ac:picMkLst>
        </pc:picChg>
        <pc:picChg chg="add del mod">
          <ac:chgData name="Sebastian Birk" userId="6fef93f5-c768-4dfb-8bdd-0abbc09bc9e4" providerId="ADAL" clId="{8EEFD104-2E31-459C-8AA0-7BC753309DEA}" dt="2022-04-06T18:23:38.008" v="14815" actId="478"/>
          <ac:picMkLst>
            <pc:docMk/>
            <pc:sldMk cId="2758120883" sldId="2076138190"/>
            <ac:picMk id="7" creationId="{7AEF5629-A94A-47F8-833B-61CC7CF15097}"/>
          </ac:picMkLst>
        </pc:picChg>
        <pc:picChg chg="add mod">
          <ac:chgData name="Sebastian Birk" userId="6fef93f5-c768-4dfb-8bdd-0abbc09bc9e4" providerId="ADAL" clId="{8EEFD104-2E31-459C-8AA0-7BC753309DEA}" dt="2022-04-06T18:26:51.883" v="14853" actId="1076"/>
          <ac:picMkLst>
            <pc:docMk/>
            <pc:sldMk cId="2758120883" sldId="2076138190"/>
            <ac:picMk id="9" creationId="{F01E6BBD-54E8-4CB3-9A11-1AE8C577289B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06T20:33:07.686" v="15083" actId="22"/>
        <pc:sldMkLst>
          <pc:docMk/>
          <pc:sldMk cId="438125221" sldId="2076138191"/>
        </pc:sldMkLst>
        <pc:spChg chg="mod">
          <ac:chgData name="Sebastian Birk" userId="6fef93f5-c768-4dfb-8bdd-0abbc09bc9e4" providerId="ADAL" clId="{8EEFD104-2E31-459C-8AA0-7BC753309DEA}" dt="2022-04-06T20:08:03.044" v="15071"/>
          <ac:spMkLst>
            <pc:docMk/>
            <pc:sldMk cId="438125221" sldId="2076138191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06:24.851" v="14876" actId="20577"/>
          <ac:spMkLst>
            <pc:docMk/>
            <pc:sldMk cId="438125221" sldId="2076138191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21:27.443" v="15081" actId="1076"/>
          <ac:spMkLst>
            <pc:docMk/>
            <pc:sldMk cId="438125221" sldId="2076138191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06:27.864" v="14877" actId="478"/>
          <ac:picMkLst>
            <pc:docMk/>
            <pc:sldMk cId="438125221" sldId="2076138191"/>
            <ac:picMk id="5" creationId="{C603BF0B-8039-4585-9A54-9A015BF779D0}"/>
          </ac:picMkLst>
        </pc:picChg>
        <pc:picChg chg="add mod">
          <ac:chgData name="Sebastian Birk" userId="6fef93f5-c768-4dfb-8bdd-0abbc09bc9e4" providerId="ADAL" clId="{8EEFD104-2E31-459C-8AA0-7BC753309DEA}" dt="2022-04-06T20:20:37.506" v="15077" actId="1076"/>
          <ac:picMkLst>
            <pc:docMk/>
            <pc:sldMk cId="438125221" sldId="2076138191"/>
            <ac:picMk id="6" creationId="{E1F5ACDD-C6B0-4AA6-A5CB-955F3B9EDD0C}"/>
          </ac:picMkLst>
        </pc:picChg>
        <pc:picChg chg="add del">
          <ac:chgData name="Sebastian Birk" userId="6fef93f5-c768-4dfb-8bdd-0abbc09bc9e4" providerId="ADAL" clId="{8EEFD104-2E31-459C-8AA0-7BC753309DEA}" dt="2022-04-06T20:33:07.686" v="15083" actId="22"/>
          <ac:picMkLst>
            <pc:docMk/>
            <pc:sldMk cId="438125221" sldId="2076138191"/>
            <ac:picMk id="10" creationId="{99981F44-C622-42D0-A805-C89D43257B2F}"/>
          </ac:picMkLst>
        </pc:picChg>
      </pc:sldChg>
      <pc:sldChg chg="add del">
        <pc:chgData name="Sebastian Birk" userId="6fef93f5-c768-4dfb-8bdd-0abbc09bc9e4" providerId="ADAL" clId="{8EEFD104-2E31-459C-8AA0-7BC753309DEA}" dt="2022-04-06T20:06:37.965" v="14880"/>
        <pc:sldMkLst>
          <pc:docMk/>
          <pc:sldMk cId="2336405344" sldId="2076138192"/>
        </pc:sldMkLst>
      </pc:sldChg>
      <pc:sldChg chg="addSp delSp modSp add mod ord">
        <pc:chgData name="Sebastian Birk" userId="6fef93f5-c768-4dfb-8bdd-0abbc09bc9e4" providerId="ADAL" clId="{8EEFD104-2E31-459C-8AA0-7BC753309DEA}" dt="2022-04-06T20:33:57.035" v="15109" actId="1076"/>
        <pc:sldMkLst>
          <pc:docMk/>
          <pc:sldMk cId="2623371991" sldId="2076138193"/>
        </pc:sldMkLst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33:21.634" v="15106" actId="20577"/>
          <ac:spMkLst>
            <pc:docMk/>
            <pc:sldMk cId="2623371991" sldId="2076138193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5" creationId="{D69575C9-A6A7-412A-9CB3-BD09C259B8B9}"/>
          </ac:spMkLst>
        </pc:spChg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33:26.611" v="15107" actId="478"/>
          <ac:picMkLst>
            <pc:docMk/>
            <pc:sldMk cId="2623371991" sldId="2076138193"/>
            <ac:picMk id="6" creationId="{E1F5ACDD-C6B0-4AA6-A5CB-955F3B9EDD0C}"/>
          </ac:picMkLst>
        </pc:picChg>
        <pc:picChg chg="add mod">
          <ac:chgData name="Sebastian Birk" userId="6fef93f5-c768-4dfb-8bdd-0abbc09bc9e4" providerId="ADAL" clId="{8EEFD104-2E31-459C-8AA0-7BC753309DEA}" dt="2022-04-06T20:33:57.035" v="15109" actId="1076"/>
          <ac:picMkLst>
            <pc:docMk/>
            <pc:sldMk cId="2623371991" sldId="2076138193"/>
            <ac:picMk id="9" creationId="{4ED52611-CE41-4304-A9E8-222D24C6059D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13T20:05:55.922" v="16709"/>
        <pc:sldMkLst>
          <pc:docMk/>
          <pc:sldMk cId="3116347380" sldId="2076138194"/>
        </pc:sldMkLst>
        <pc:spChg chg="mod">
          <ac:chgData name="Sebastian Birk" userId="6fef93f5-c768-4dfb-8bdd-0abbc09bc9e4" providerId="ADAL" clId="{8EEFD104-2E31-459C-8AA0-7BC753309DEA}" dt="2022-04-13T19:55:59.547" v="16707" actId="20577"/>
          <ac:spMkLst>
            <pc:docMk/>
            <pc:sldMk cId="3116347380" sldId="2076138194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9:49:08.198" v="16667" actId="20577"/>
          <ac:spMkLst>
            <pc:docMk/>
            <pc:sldMk cId="3116347380" sldId="2076138194"/>
            <ac:spMk id="7" creationId="{E4E09CC6-389F-44CC-8447-38D0A325EC97}"/>
          </ac:spMkLst>
        </pc:spChg>
        <pc:picChg chg="add mod ord">
          <ac:chgData name="Sebastian Birk" userId="6fef93f5-c768-4dfb-8bdd-0abbc09bc9e4" providerId="ADAL" clId="{8EEFD104-2E31-459C-8AA0-7BC753309DEA}" dt="2022-04-13T19:55:45.070" v="16706" actId="1035"/>
          <ac:picMkLst>
            <pc:docMk/>
            <pc:sldMk cId="3116347380" sldId="2076138194"/>
            <ac:picMk id="4" creationId="{2CE4169A-412C-423E-AA53-E97659398EF4}"/>
          </ac:picMkLst>
        </pc:picChg>
        <pc:picChg chg="del">
          <ac:chgData name="Sebastian Birk" userId="6fef93f5-c768-4dfb-8bdd-0abbc09bc9e4" providerId="ADAL" clId="{8EEFD104-2E31-459C-8AA0-7BC753309DEA}" dt="2022-04-13T19:49:11.279" v="16668" actId="478"/>
          <ac:picMkLst>
            <pc:docMk/>
            <pc:sldMk cId="3116347380" sldId="2076138194"/>
            <ac:picMk id="8" creationId="{CB750E13-D5B9-4F2F-91B9-DAED7C77A6F9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10:15.017" v="18426" actId="20577"/>
        <pc:sldMkLst>
          <pc:docMk/>
          <pc:sldMk cId="516820960" sldId="2076138195"/>
        </pc:sldMkLst>
        <pc:spChg chg="mod">
          <ac:chgData name="Sebastian Birk" userId="6fef93f5-c768-4dfb-8bdd-0abbc09bc9e4" providerId="ADAL" clId="{8EEFD104-2E31-459C-8AA0-7BC753309DEA}" dt="2022-04-20T20:01:12.910" v="18358" actId="20577"/>
          <ac:spMkLst>
            <pc:docMk/>
            <pc:sldMk cId="516820960" sldId="2076138195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0T20:06:48.486" v="18398" actId="167"/>
          <ac:spMkLst>
            <pc:docMk/>
            <pc:sldMk cId="516820960" sldId="2076138195"/>
            <ac:spMk id="11" creationId="{5F67B4A0-E0BE-405F-89CC-B63D371BC3AD}"/>
          </ac:spMkLst>
        </pc:spChg>
        <pc:spChg chg="mod">
          <ac:chgData name="Sebastian Birk" userId="6fef93f5-c768-4dfb-8bdd-0abbc09bc9e4" providerId="ADAL" clId="{8EEFD104-2E31-459C-8AA0-7BC753309DEA}" dt="2022-04-20T20:10:15.017" v="18426" actId="20577"/>
          <ac:spMkLst>
            <pc:docMk/>
            <pc:sldMk cId="516820960" sldId="2076138195"/>
            <ac:spMk id="14" creationId="{DD62A5BB-BD81-450F-B194-B096D75C391E}"/>
          </ac:spMkLst>
        </pc:spChg>
        <pc:spChg chg="mod">
          <ac:chgData name="Sebastian Birk" userId="6fef93f5-c768-4dfb-8bdd-0abbc09bc9e4" providerId="ADAL" clId="{8EEFD104-2E31-459C-8AA0-7BC753309DEA}" dt="2022-04-20T20:08:54.230" v="18423" actId="14100"/>
          <ac:spMkLst>
            <pc:docMk/>
            <pc:sldMk cId="516820960" sldId="2076138195"/>
            <ac:spMk id="17" creationId="{F19348AB-D092-4699-BED6-D38BBDA359D9}"/>
          </ac:spMkLst>
        </pc:spChg>
        <pc:spChg chg="add del mod">
          <ac:chgData name="Sebastian Birk" userId="6fef93f5-c768-4dfb-8bdd-0abbc09bc9e4" providerId="ADAL" clId="{8EEFD104-2E31-459C-8AA0-7BC753309DEA}" dt="2022-04-20T20:06:52.590" v="18399" actId="478"/>
          <ac:spMkLst>
            <pc:docMk/>
            <pc:sldMk cId="516820960" sldId="2076138195"/>
            <ac:spMk id="18" creationId="{052ADA7E-6D93-4046-B452-E3B166E4185F}"/>
          </ac:spMkLst>
        </pc:spChg>
        <pc:spChg chg="add del mod ord">
          <ac:chgData name="Sebastian Birk" userId="6fef93f5-c768-4dfb-8bdd-0abbc09bc9e4" providerId="ADAL" clId="{8EEFD104-2E31-459C-8AA0-7BC753309DEA}" dt="2022-04-20T20:07:42.798" v="18409" actId="478"/>
          <ac:spMkLst>
            <pc:docMk/>
            <pc:sldMk cId="516820960" sldId="2076138195"/>
            <ac:spMk id="19" creationId="{7F23E9C9-36AB-49D4-9E8A-8F317BCE0D93}"/>
          </ac:spMkLst>
        </pc:spChg>
        <pc:spChg chg="add del mod">
          <ac:chgData name="Sebastian Birk" userId="6fef93f5-c768-4dfb-8bdd-0abbc09bc9e4" providerId="ADAL" clId="{8EEFD104-2E31-459C-8AA0-7BC753309DEA}" dt="2022-04-20T20:08:58.927" v="18424" actId="478"/>
          <ac:spMkLst>
            <pc:docMk/>
            <pc:sldMk cId="516820960" sldId="2076138195"/>
            <ac:spMk id="20" creationId="{8DB065DE-55EC-4BA4-B9EB-C75AC1C803B3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1" creationId="{CDB7E1D6-5B5B-4CC1-8B32-D4D621488FD0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2" creationId="{20F6991D-FE1B-4896-9B3B-37A802CD840D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3" creationId="{401AAB3A-244E-41CD-95A8-150FC852ECAE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4" creationId="{C652CEE7-6623-4AE9-A15D-BE2FD87F2106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5" creationId="{DD8F3DE1-8664-4241-BAB3-65187D040B73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6" creationId="{3097C67A-A3A2-4846-82A0-8B1507B2F442}"/>
          </ac:spMkLst>
        </pc:spChg>
        <pc:picChg chg="add mod">
          <ac:chgData name="Sebastian Birk" userId="6fef93f5-c768-4dfb-8bdd-0abbc09bc9e4" providerId="ADAL" clId="{8EEFD104-2E31-459C-8AA0-7BC753309DEA}" dt="2022-04-20T20:07:11.450" v="18402" actId="1076"/>
          <ac:picMkLst>
            <pc:docMk/>
            <pc:sldMk cId="516820960" sldId="2076138195"/>
            <ac:picMk id="4" creationId="{56EA5F13-3528-4379-937A-C2A9FE381EA4}"/>
          </ac:picMkLst>
        </pc:picChg>
        <pc:picChg chg="add mod">
          <ac:chgData name="Sebastian Birk" userId="6fef93f5-c768-4dfb-8bdd-0abbc09bc9e4" providerId="ADAL" clId="{8EEFD104-2E31-459C-8AA0-7BC753309DEA}" dt="2022-04-20T20:07:17.898" v="18404" actId="1076"/>
          <ac:picMkLst>
            <pc:docMk/>
            <pc:sldMk cId="516820960" sldId="2076138195"/>
            <ac:picMk id="6" creationId="{FDECD057-45F0-431A-BAE1-99C9B2E51837}"/>
          </ac:picMkLst>
        </pc:picChg>
        <pc:picChg chg="del">
          <ac:chgData name="Sebastian Birk" userId="6fef93f5-c768-4dfb-8bdd-0abbc09bc9e4" providerId="ADAL" clId="{8EEFD104-2E31-459C-8AA0-7BC753309DEA}" dt="2022-04-13T20:14:34.594" v="17157" actId="478"/>
          <ac:picMkLst>
            <pc:docMk/>
            <pc:sldMk cId="516820960" sldId="2076138195"/>
            <ac:picMk id="8" creationId="{CB750E13-D5B9-4F2F-91B9-DAED7C77A6F9}"/>
          </ac:picMkLst>
        </pc:picChg>
        <pc:picChg chg="del">
          <ac:chgData name="Sebastian Birk" userId="6fef93f5-c768-4dfb-8bdd-0abbc09bc9e4" providerId="ADAL" clId="{8EEFD104-2E31-459C-8AA0-7BC753309DEA}" dt="2022-04-13T20:14:35.954" v="17158" actId="478"/>
          <ac:picMkLst>
            <pc:docMk/>
            <pc:sldMk cId="516820960" sldId="2076138195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20T20:08:46.331" v="18421" actId="1076"/>
          <ac:picMkLst>
            <pc:docMk/>
            <pc:sldMk cId="516820960" sldId="2076138195"/>
            <ac:picMk id="12" creationId="{7F5F60ED-63A9-44ED-AC67-869203531E7A}"/>
          </ac:picMkLst>
        </pc:picChg>
        <pc:picChg chg="del">
          <ac:chgData name="Sebastian Birk" userId="6fef93f5-c768-4dfb-8bdd-0abbc09bc9e4" providerId="ADAL" clId="{8EEFD104-2E31-459C-8AA0-7BC753309DEA}" dt="2022-04-13T20:14:36.504" v="17159" actId="478"/>
          <ac:picMkLst>
            <pc:docMk/>
            <pc:sldMk cId="516820960" sldId="2076138195"/>
            <ac:picMk id="13" creationId="{2F61032D-F844-46BD-A55B-621180A2A8E0}"/>
          </ac:picMkLst>
        </pc:picChg>
        <pc:picChg chg="del">
          <ac:chgData name="Sebastian Birk" userId="6fef93f5-c768-4dfb-8bdd-0abbc09bc9e4" providerId="ADAL" clId="{8EEFD104-2E31-459C-8AA0-7BC753309DEA}" dt="2022-04-13T20:14:36.875" v="17160" actId="478"/>
          <ac:picMkLst>
            <pc:docMk/>
            <pc:sldMk cId="516820960" sldId="2076138195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23:11.374" v="19304" actId="1076"/>
        <pc:sldMkLst>
          <pc:docMk/>
          <pc:sldMk cId="3452562783" sldId="2076138196"/>
        </pc:sldMkLst>
        <pc:spChg chg="mod">
          <ac:chgData name="Sebastian Birk" userId="6fef93f5-c768-4dfb-8bdd-0abbc09bc9e4" providerId="ADAL" clId="{8EEFD104-2E31-459C-8AA0-7BC753309DEA}" dt="2022-04-20T20:18:21.566" v="19120" actId="20577"/>
          <ac:spMkLst>
            <pc:docMk/>
            <pc:sldMk cId="3452562783" sldId="2076138196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35.728" v="19129" actId="20577"/>
          <ac:spMkLst>
            <pc:docMk/>
            <pc:sldMk cId="3452562783" sldId="2076138196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0T20:18:32.009" v="19123" actId="20577"/>
          <ac:spMkLst>
            <pc:docMk/>
            <pc:sldMk cId="3452562783" sldId="2076138196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5" creationId="{677B5EA5-0025-4912-8780-B5F479B5B37F}"/>
          </ac:picMkLst>
        </pc:picChg>
        <pc:picChg chg="add del mod">
          <ac:chgData name="Sebastian Birk" userId="6fef93f5-c768-4dfb-8bdd-0abbc09bc9e4" providerId="ADAL" clId="{8EEFD104-2E31-459C-8AA0-7BC753309DEA}" dt="2022-04-20T20:16:53.872" v="18915" actId="478"/>
          <ac:picMkLst>
            <pc:docMk/>
            <pc:sldMk cId="3452562783" sldId="2076138196"/>
            <ac:picMk id="7" creationId="{273461B9-4DF8-4427-B167-C6B047305D2B}"/>
          </ac:picMkLst>
        </pc:pic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9" creationId="{2DB4F1ED-95FD-45F1-9DD5-A5163045EBD0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36:39.008" v="19727" actId="14100"/>
        <pc:sldMkLst>
          <pc:docMk/>
          <pc:sldMk cId="2503729026" sldId="2076138197"/>
        </pc:sldMkLst>
        <pc:spChg chg="mod">
          <ac:chgData name="Sebastian Birk" userId="6fef93f5-c768-4dfb-8bdd-0abbc09bc9e4" providerId="ADAL" clId="{8EEFD104-2E31-459C-8AA0-7BC753309DEA}" dt="2022-04-20T20:25:02.509" v="19512" actId="20577"/>
          <ac:spMkLst>
            <pc:docMk/>
            <pc:sldMk cId="2503729026" sldId="207613819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42.667" v="19131" actId="20577"/>
          <ac:spMkLst>
            <pc:docMk/>
            <pc:sldMk cId="2503729026" sldId="2076138197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0T20:36:04.001" v="19719" actId="20577"/>
          <ac:spMkLst>
            <pc:docMk/>
            <pc:sldMk cId="2503729026" sldId="2076138197"/>
            <ac:spMk id="6" creationId="{B3B70EF0-D581-43DB-93C4-9E0D4BC9FA2C}"/>
          </ac:spMkLst>
        </pc:spChg>
        <pc:picChg chg="del">
          <ac:chgData name="Sebastian Birk" userId="6fef93f5-c768-4dfb-8bdd-0abbc09bc9e4" providerId="ADAL" clId="{8EEFD104-2E31-459C-8AA0-7BC753309DEA}" dt="2022-04-20T20:22:31.939" v="19289" actId="478"/>
          <ac:picMkLst>
            <pc:docMk/>
            <pc:sldMk cId="2503729026" sldId="2076138197"/>
            <ac:picMk id="5" creationId="{677B5EA5-0025-4912-8780-B5F479B5B37F}"/>
          </ac:picMkLst>
        </pc:picChg>
        <pc:picChg chg="add mod">
          <ac:chgData name="Sebastian Birk" userId="6fef93f5-c768-4dfb-8bdd-0abbc09bc9e4" providerId="ADAL" clId="{8EEFD104-2E31-459C-8AA0-7BC753309DEA}" dt="2022-04-20T20:23:49.214" v="19312" actId="1076"/>
          <ac:picMkLst>
            <pc:docMk/>
            <pc:sldMk cId="2503729026" sldId="2076138197"/>
            <ac:picMk id="7" creationId="{5C0D2B3B-1606-447A-88AE-744826A45B7E}"/>
          </ac:picMkLst>
        </pc:picChg>
        <pc:picChg chg="del">
          <ac:chgData name="Sebastian Birk" userId="6fef93f5-c768-4dfb-8bdd-0abbc09bc9e4" providerId="ADAL" clId="{8EEFD104-2E31-459C-8AA0-7BC753309DEA}" dt="2022-04-20T20:23:35.763" v="19309" actId="478"/>
          <ac:picMkLst>
            <pc:docMk/>
            <pc:sldMk cId="2503729026" sldId="2076138197"/>
            <ac:picMk id="9" creationId="{2DB4F1ED-95FD-45F1-9DD5-A5163045EBD0}"/>
          </ac:picMkLst>
        </pc:picChg>
        <pc:picChg chg="add del mod">
          <ac:chgData name="Sebastian Birk" userId="6fef93f5-c768-4dfb-8bdd-0abbc09bc9e4" providerId="ADAL" clId="{8EEFD104-2E31-459C-8AA0-7BC753309DEA}" dt="2022-04-20T20:23:20.873" v="19307" actId="478"/>
          <ac:picMkLst>
            <pc:docMk/>
            <pc:sldMk cId="2503729026" sldId="2076138197"/>
            <ac:picMk id="10" creationId="{15AD2466-3EDA-46B2-88C1-12B07CF42121}"/>
          </ac:picMkLst>
        </pc:picChg>
        <pc:picChg chg="add del mod">
          <ac:chgData name="Sebastian Birk" userId="6fef93f5-c768-4dfb-8bdd-0abbc09bc9e4" providerId="ADAL" clId="{8EEFD104-2E31-459C-8AA0-7BC753309DEA}" dt="2022-04-20T20:25:50.973" v="19669" actId="478"/>
          <ac:picMkLst>
            <pc:docMk/>
            <pc:sldMk cId="2503729026" sldId="2076138197"/>
            <ac:picMk id="11" creationId="{062770D8-E375-4B44-A034-46CAAA8A9FE3}"/>
          </ac:picMkLst>
        </pc:picChg>
        <pc:picChg chg="add mod">
          <ac:chgData name="Sebastian Birk" userId="6fef93f5-c768-4dfb-8bdd-0abbc09bc9e4" providerId="ADAL" clId="{8EEFD104-2E31-459C-8AA0-7BC753309DEA}" dt="2022-04-20T20:36:39.008" v="19727" actId="14100"/>
          <ac:picMkLst>
            <pc:docMk/>
            <pc:sldMk cId="2503729026" sldId="2076138197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49:07.764" v="20402" actId="1076"/>
        <pc:sldMkLst>
          <pc:docMk/>
          <pc:sldMk cId="2172588448" sldId="2076138198"/>
        </pc:sldMkLst>
        <pc:spChg chg="mod">
          <ac:chgData name="Sebastian Birk" userId="6fef93f5-c768-4dfb-8bdd-0abbc09bc9e4" providerId="ADAL" clId="{8EEFD104-2E31-459C-8AA0-7BC753309DEA}" dt="2022-04-20T20:39:59.360" v="20349" actId="14100"/>
          <ac:spMkLst>
            <pc:docMk/>
            <pc:sldMk cId="2172588448" sldId="207613819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4:48:44.829" v="20398" actId="20577"/>
          <ac:spMkLst>
            <pc:docMk/>
            <pc:sldMk cId="2172588448" sldId="2076138198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40:08.454" v="20352" actId="1076"/>
          <ac:picMkLst>
            <pc:docMk/>
            <pc:sldMk cId="2172588448" sldId="2076138198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0T20:37:44.295" v="19868" actId="478"/>
          <ac:picMkLst>
            <pc:docMk/>
            <pc:sldMk cId="2172588448" sldId="2076138198"/>
            <ac:picMk id="7" creationId="{5C0D2B3B-1606-447A-88AE-744826A45B7E}"/>
          </ac:picMkLst>
        </pc:picChg>
        <pc:picChg chg="add mod">
          <ac:chgData name="Sebastian Birk" userId="6fef93f5-c768-4dfb-8bdd-0abbc09bc9e4" providerId="ADAL" clId="{8EEFD104-2E31-459C-8AA0-7BC753309DEA}" dt="2022-04-21T04:49:07.764" v="20402" actId="1076"/>
          <ac:picMkLst>
            <pc:docMk/>
            <pc:sldMk cId="2172588448" sldId="2076138198"/>
            <ac:picMk id="9" creationId="{5E710A7F-4353-4AD4-888C-987336DBF073}"/>
          </ac:picMkLst>
        </pc:picChg>
        <pc:picChg chg="del">
          <ac:chgData name="Sebastian Birk" userId="6fef93f5-c768-4dfb-8bdd-0abbc09bc9e4" providerId="ADAL" clId="{8EEFD104-2E31-459C-8AA0-7BC753309DEA}" dt="2022-04-20T20:39:44.557" v="20345" actId="478"/>
          <ac:picMkLst>
            <pc:docMk/>
            <pc:sldMk cId="2172588448" sldId="2076138198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0:38.339" v="20408" actId="1076"/>
        <pc:sldMkLst>
          <pc:docMk/>
          <pc:sldMk cId="2029890717" sldId="2076138199"/>
        </pc:sldMkLst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2" creationId="{A32AD522-AB6F-487F-8C5C-F2B981237073}"/>
          </ac:spMkLst>
        </pc:spChg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6" creationId="{B3B70EF0-D581-43DB-93C4-9E0D4BC9FA2C}"/>
          </ac:spMkLst>
        </pc:spChg>
        <pc:spChg chg="add mod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9" creationId="{5E710A7F-4353-4AD4-888C-987336DBF073}"/>
          </ac:picMkLst>
        </pc:picChg>
        <pc:picChg chg="add mod">
          <ac:chgData name="Sebastian Birk" userId="6fef93f5-c768-4dfb-8bdd-0abbc09bc9e4" providerId="ADAL" clId="{8EEFD104-2E31-459C-8AA0-7BC753309DEA}" dt="2022-04-21T04:50:38.339" v="20408" actId="1076"/>
          <ac:picMkLst>
            <pc:docMk/>
            <pc:sldMk cId="2029890717" sldId="2076138199"/>
            <ac:picMk id="10" creationId="{F8FA20B9-8CFA-4543-972F-C02E5073887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2:12.895" v="20416" actId="1076"/>
        <pc:sldMkLst>
          <pc:docMk/>
          <pc:sldMk cId="2059204184" sldId="2076138200"/>
        </pc:sldMkLst>
        <pc:picChg chg="add mod">
          <ac:chgData name="Sebastian Birk" userId="6fef93f5-c768-4dfb-8bdd-0abbc09bc9e4" providerId="ADAL" clId="{8EEFD104-2E31-459C-8AA0-7BC753309DEA}" dt="2022-04-21T04:52:12.895" v="20416" actId="1076"/>
          <ac:picMkLst>
            <pc:docMk/>
            <pc:sldMk cId="2059204184" sldId="2076138200"/>
            <ac:picMk id="3" creationId="{D1582349-CB8E-4813-9EC3-3D09A8C24F08}"/>
          </ac:picMkLst>
        </pc:picChg>
        <pc:picChg chg="del">
          <ac:chgData name="Sebastian Birk" userId="6fef93f5-c768-4dfb-8bdd-0abbc09bc9e4" providerId="ADAL" clId="{8EEFD104-2E31-459C-8AA0-7BC753309DEA}" dt="2022-04-21T04:51:56.195" v="20410" actId="478"/>
          <ac:picMkLst>
            <pc:docMk/>
            <pc:sldMk cId="2059204184" sldId="2076138200"/>
            <ac:picMk id="10" creationId="{F8FA20B9-8CFA-4543-972F-C02E5073887F}"/>
          </ac:picMkLst>
        </pc:picChg>
      </pc:sldChg>
      <pc:sldChg chg="add del">
        <pc:chgData name="Sebastian Birk" userId="6fef93f5-c768-4dfb-8bdd-0abbc09bc9e4" providerId="ADAL" clId="{8EEFD104-2E31-459C-8AA0-7BC753309DEA}" dt="2022-04-21T04:51:57.635" v="20412"/>
        <pc:sldMkLst>
          <pc:docMk/>
          <pc:sldMk cId="758114600" sldId="2076138201"/>
        </pc:sldMkLst>
      </pc:sldChg>
      <pc:sldChg chg="addSp delSp modSp add mod">
        <pc:chgData name="Sebastian Birk" userId="6fef93f5-c768-4dfb-8bdd-0abbc09bc9e4" providerId="ADAL" clId="{8EEFD104-2E31-459C-8AA0-7BC753309DEA}" dt="2022-04-21T05:20:41.258" v="20547"/>
        <pc:sldMkLst>
          <pc:docMk/>
          <pc:sldMk cId="3466125886" sldId="2076138201"/>
        </pc:sldMkLst>
        <pc:spChg chg="mod">
          <ac:chgData name="Sebastian Birk" userId="6fef93f5-c768-4dfb-8bdd-0abbc09bc9e4" providerId="ADAL" clId="{8EEFD104-2E31-459C-8AA0-7BC753309DEA}" dt="2022-04-21T05:12:10.698" v="20518" actId="20577"/>
          <ac:spMkLst>
            <pc:docMk/>
            <pc:sldMk cId="3466125886" sldId="2076138201"/>
            <ac:spMk id="4" creationId="{26BF7F81-49AD-4CCC-9A92-734FA7569597}"/>
          </ac:spMkLst>
        </pc:spChg>
        <pc:spChg chg="mod ord">
          <ac:chgData name="Sebastian Birk" userId="6fef93f5-c768-4dfb-8bdd-0abbc09bc9e4" providerId="ADAL" clId="{8EEFD104-2E31-459C-8AA0-7BC753309DEA}" dt="2022-04-21T05:20:14.449" v="20538" actId="167"/>
          <ac:spMkLst>
            <pc:docMk/>
            <pc:sldMk cId="3466125886" sldId="2076138201"/>
            <ac:spMk id="7" creationId="{1B504CD1-0ECC-42B1-A1B3-06751A8A98B8}"/>
          </ac:spMkLst>
        </pc:spChg>
        <pc:spChg chg="add del mod">
          <ac:chgData name="Sebastian Birk" userId="6fef93f5-c768-4dfb-8bdd-0abbc09bc9e4" providerId="ADAL" clId="{8EEFD104-2E31-459C-8AA0-7BC753309DEA}" dt="2022-04-21T05:20:21.900" v="20540" actId="478"/>
          <ac:spMkLst>
            <pc:docMk/>
            <pc:sldMk cId="3466125886" sldId="2076138201"/>
            <ac:spMk id="8" creationId="{976D5743-61F3-40E2-B1A1-1EAFDF7C5D03}"/>
          </ac:spMkLst>
        </pc:spChg>
        <pc:picChg chg="del">
          <ac:chgData name="Sebastian Birk" userId="6fef93f5-c768-4dfb-8bdd-0abbc09bc9e4" providerId="ADAL" clId="{8EEFD104-2E31-459C-8AA0-7BC753309DEA}" dt="2022-04-21T05:10:15.736" v="20422" actId="478"/>
          <ac:picMkLst>
            <pc:docMk/>
            <pc:sldMk cId="3466125886" sldId="2076138201"/>
            <ac:picMk id="3" creationId="{D1582349-CB8E-4813-9EC3-3D09A8C24F08}"/>
          </ac:picMkLst>
        </pc:picChg>
        <pc:picChg chg="add del mod">
          <ac:chgData name="Sebastian Birk" userId="6fef93f5-c768-4dfb-8bdd-0abbc09bc9e4" providerId="ADAL" clId="{8EEFD104-2E31-459C-8AA0-7BC753309DEA}" dt="2022-04-21T05:20:24.664" v="20541" actId="21"/>
          <ac:picMkLst>
            <pc:docMk/>
            <pc:sldMk cId="3466125886" sldId="2076138201"/>
            <ac:picMk id="5" creationId="{BC7575AF-E21A-45DE-A968-7A6E87EDF1A3}"/>
          </ac:picMkLst>
        </pc:picChg>
        <pc:picChg chg="add mod">
          <ac:chgData name="Sebastian Birk" userId="6fef93f5-c768-4dfb-8bdd-0abbc09bc9e4" providerId="ADAL" clId="{8EEFD104-2E31-459C-8AA0-7BC753309DEA}" dt="2022-04-21T05:20:41.258" v="20547"/>
          <ac:picMkLst>
            <pc:docMk/>
            <pc:sldMk cId="3466125886" sldId="2076138201"/>
            <ac:picMk id="9" creationId="{D988C8A8-112A-4EE0-80A1-F6A5612B4E7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20:40.251" v="20546" actId="21"/>
        <pc:sldMkLst>
          <pc:docMk/>
          <pc:sldMk cId="2665991499" sldId="2076138202"/>
        </pc:sldMkLst>
        <pc:spChg chg="mod">
          <ac:chgData name="Sebastian Birk" userId="6fef93f5-c768-4dfb-8bdd-0abbc09bc9e4" providerId="ADAL" clId="{8EEFD104-2E31-459C-8AA0-7BC753309DEA}" dt="2022-04-21T05:12:19.328" v="20519"/>
          <ac:spMkLst>
            <pc:docMk/>
            <pc:sldMk cId="2665991499" sldId="2076138202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1T05:19:33.885" v="20527" actId="20577"/>
          <ac:spMkLst>
            <pc:docMk/>
            <pc:sldMk cId="2665991499" sldId="2076138202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5:10:17.106" v="20423" actId="478"/>
          <ac:picMkLst>
            <pc:docMk/>
            <pc:sldMk cId="2665991499" sldId="2076138202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19:09.910" v="20522" actId="1076"/>
          <ac:picMkLst>
            <pc:docMk/>
            <pc:sldMk cId="2665991499" sldId="2076138202"/>
            <ac:picMk id="5" creationId="{3B1F45EB-661E-4DC8-BE9F-7CD15964BE4E}"/>
          </ac:picMkLst>
        </pc:picChg>
        <pc:picChg chg="add del mod">
          <ac:chgData name="Sebastian Birk" userId="6fef93f5-c768-4dfb-8bdd-0abbc09bc9e4" providerId="ADAL" clId="{8EEFD104-2E31-459C-8AA0-7BC753309DEA}" dt="2022-04-21T05:20:40.251" v="20546" actId="21"/>
          <ac:picMkLst>
            <pc:docMk/>
            <pc:sldMk cId="2665991499" sldId="2076138202"/>
            <ac:picMk id="8" creationId="{A707A159-7107-408E-BB89-917042EC693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3:22.008" v="20559" actId="20577"/>
        <pc:sldMkLst>
          <pc:docMk/>
          <pc:sldMk cId="2323165475" sldId="2076138203"/>
        </pc:sldMkLst>
        <pc:spChg chg="mod">
          <ac:chgData name="Sebastian Birk" userId="6fef93f5-c768-4dfb-8bdd-0abbc09bc9e4" providerId="ADAL" clId="{8EEFD104-2E31-459C-8AA0-7BC753309DEA}" dt="2022-04-21T05:12:21.740" v="20520"/>
          <ac:spMkLst>
            <pc:docMk/>
            <pc:sldMk cId="2323165475" sldId="2076138203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5:21:53.509" v="20548" actId="22"/>
          <ac:spMkLst>
            <pc:docMk/>
            <pc:sldMk cId="2323165475" sldId="2076138203"/>
            <ac:spMk id="7" creationId="{1B504CD1-0ECC-42B1-A1B3-06751A8A98B8}"/>
          </ac:spMkLst>
        </pc:spChg>
        <pc:spChg chg="add mod">
          <ac:chgData name="Sebastian Birk" userId="6fef93f5-c768-4dfb-8bdd-0abbc09bc9e4" providerId="ADAL" clId="{8EEFD104-2E31-459C-8AA0-7BC753309DEA}" dt="2022-04-21T05:43:22.008" v="20559" actId="20577"/>
          <ac:spMkLst>
            <pc:docMk/>
            <pc:sldMk cId="2323165475" sldId="2076138203"/>
            <ac:spMk id="9" creationId="{FDAD63DF-0586-43CF-BFFA-90EC034A8751}"/>
          </ac:spMkLst>
        </pc:spChg>
        <pc:picChg chg="del">
          <ac:chgData name="Sebastian Birk" userId="6fef93f5-c768-4dfb-8bdd-0abbc09bc9e4" providerId="ADAL" clId="{8EEFD104-2E31-459C-8AA0-7BC753309DEA}" dt="2022-04-21T05:10:18.112" v="20424" actId="478"/>
          <ac:picMkLst>
            <pc:docMk/>
            <pc:sldMk cId="2323165475" sldId="2076138203"/>
            <ac:picMk id="3" creationId="{D1582349-CB8E-4813-9EC3-3D09A8C24F08}"/>
          </ac:picMkLst>
        </pc:picChg>
        <pc:picChg chg="add mod ord">
          <ac:chgData name="Sebastian Birk" userId="6fef93f5-c768-4dfb-8bdd-0abbc09bc9e4" providerId="ADAL" clId="{8EEFD104-2E31-459C-8AA0-7BC753309DEA}" dt="2022-04-21T05:22:05.390" v="20552" actId="1076"/>
          <ac:picMkLst>
            <pc:docMk/>
            <pc:sldMk cId="2323165475" sldId="2076138203"/>
            <ac:picMk id="5" creationId="{C4003D3F-CF65-47B8-B8F2-110485DECD7F}"/>
          </ac:picMkLst>
        </pc:picChg>
        <pc:picChg chg="add del mod">
          <ac:chgData name="Sebastian Birk" userId="6fef93f5-c768-4dfb-8bdd-0abbc09bc9e4" providerId="ADAL" clId="{8EEFD104-2E31-459C-8AA0-7BC753309DEA}" dt="2022-04-21T05:22:13.608" v="20553" actId="478"/>
          <ac:picMkLst>
            <pc:docMk/>
            <pc:sldMk cId="2323165475" sldId="2076138203"/>
            <ac:picMk id="8" creationId="{C041002D-0F48-417D-B335-9FAED26CC35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4:51.985" v="20570" actId="20577"/>
        <pc:sldMkLst>
          <pc:docMk/>
          <pc:sldMk cId="2740296963" sldId="2076138204"/>
        </pc:sldMkLst>
        <pc:spChg chg="mod">
          <ac:chgData name="Sebastian Birk" userId="6fef93f5-c768-4dfb-8bdd-0abbc09bc9e4" providerId="ADAL" clId="{8EEFD104-2E31-459C-8AA0-7BC753309DEA}" dt="2022-04-21T05:43:35.262" v="20560"/>
          <ac:spMkLst>
            <pc:docMk/>
            <pc:sldMk cId="2740296963" sldId="2076138204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4:51.985" v="20570" actId="20577"/>
          <ac:spMkLst>
            <pc:docMk/>
            <pc:sldMk cId="2740296963" sldId="2076138204"/>
            <ac:spMk id="8" creationId="{5A83DDF2-DD1C-4352-A325-30FFEB5FCD41}"/>
          </ac:spMkLst>
        </pc:spChg>
        <pc:spChg chg="add del mod">
          <ac:chgData name="Sebastian Birk" userId="6fef93f5-c768-4dfb-8bdd-0abbc09bc9e4" providerId="ADAL" clId="{8EEFD104-2E31-459C-8AA0-7BC753309DEA}" dt="2022-04-21T05:44:34.771" v="20568"/>
          <ac:spMkLst>
            <pc:docMk/>
            <pc:sldMk cId="2740296963" sldId="2076138204"/>
            <ac:spMk id="9" creationId="{333901B1-72D5-4682-AD30-A369AB8DDF7B}"/>
          </ac:spMkLst>
        </pc:spChg>
        <pc:picChg chg="del">
          <ac:chgData name="Sebastian Birk" userId="6fef93f5-c768-4dfb-8bdd-0abbc09bc9e4" providerId="ADAL" clId="{8EEFD104-2E31-459C-8AA0-7BC753309DEA}" dt="2022-04-21T05:10:19.611" v="20425" actId="478"/>
          <ac:picMkLst>
            <pc:docMk/>
            <pc:sldMk cId="2740296963" sldId="2076138204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4:17.595" v="20565" actId="14100"/>
          <ac:picMkLst>
            <pc:docMk/>
            <pc:sldMk cId="2740296963" sldId="2076138204"/>
            <ac:picMk id="5" creationId="{05755D9B-C5BF-4DC0-96ED-D0EB3FF504A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5:36.719" v="20576" actId="20577"/>
        <pc:sldMkLst>
          <pc:docMk/>
          <pc:sldMk cId="1664176575" sldId="2076138205"/>
        </pc:sldMkLst>
        <pc:spChg chg="mod">
          <ac:chgData name="Sebastian Birk" userId="6fef93f5-c768-4dfb-8bdd-0abbc09bc9e4" providerId="ADAL" clId="{8EEFD104-2E31-459C-8AA0-7BC753309DEA}" dt="2022-04-21T05:43:37.424" v="20561"/>
          <ac:spMkLst>
            <pc:docMk/>
            <pc:sldMk cId="1664176575" sldId="2076138205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5:36.719" v="20576" actId="20577"/>
          <ac:spMkLst>
            <pc:docMk/>
            <pc:sldMk cId="1664176575" sldId="2076138205"/>
            <ac:spMk id="8" creationId="{7EDBA0F2-0D66-4F2E-91BA-8286779AFF0A}"/>
          </ac:spMkLst>
        </pc:spChg>
        <pc:picChg chg="del">
          <ac:chgData name="Sebastian Birk" userId="6fef93f5-c768-4dfb-8bdd-0abbc09bc9e4" providerId="ADAL" clId="{8EEFD104-2E31-459C-8AA0-7BC753309DEA}" dt="2022-04-21T05:10:21.707" v="20426" actId="478"/>
          <ac:picMkLst>
            <pc:docMk/>
            <pc:sldMk cId="1664176575" sldId="2076138205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5:18.160" v="20573" actId="14100"/>
          <ac:picMkLst>
            <pc:docMk/>
            <pc:sldMk cId="1664176575" sldId="2076138205"/>
            <ac:picMk id="5" creationId="{49B07F1E-A279-468C-BA1D-7A24F856585B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21T06:02:51.326" v="20861" actId="14100"/>
        <pc:sldMkLst>
          <pc:docMk/>
          <pc:sldMk cId="1766874676" sldId="2076138206"/>
        </pc:sldMkLst>
        <pc:spChg chg="mod">
          <ac:chgData name="Sebastian Birk" userId="6fef93f5-c768-4dfb-8bdd-0abbc09bc9e4" providerId="ADAL" clId="{8EEFD104-2E31-459C-8AA0-7BC753309DEA}" dt="2022-04-21T05:59:52.541" v="20622" actId="20577"/>
          <ac:spMkLst>
            <pc:docMk/>
            <pc:sldMk cId="1766874676" sldId="2076138206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6:02:30.344" v="20852" actId="931"/>
          <ac:spMkLst>
            <pc:docMk/>
            <pc:sldMk cId="1766874676" sldId="2076138206"/>
            <ac:spMk id="7" creationId="{1B504CD1-0ECC-42B1-A1B3-06751A8A98B8}"/>
          </ac:spMkLst>
        </pc:spChg>
        <pc:spChg chg="mod">
          <ac:chgData name="Sebastian Birk" userId="6fef93f5-c768-4dfb-8bdd-0abbc09bc9e4" providerId="ADAL" clId="{8EEFD104-2E31-459C-8AA0-7BC753309DEA}" dt="2022-04-21T06:02:51.326" v="20861" actId="14100"/>
          <ac:spMkLst>
            <pc:docMk/>
            <pc:sldMk cId="1766874676" sldId="2076138206"/>
            <ac:spMk id="8" creationId="{7EDBA0F2-0D66-4F2E-91BA-8286779AFF0A}"/>
          </ac:spMkLst>
        </pc:spChg>
        <pc:picChg chg="add mo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3" creationId="{919683F8-FFFB-459D-A763-4B002C93E489}"/>
          </ac:picMkLst>
        </pc:picChg>
        <pc:picChg chg="del">
          <ac:chgData name="Sebastian Birk" userId="6fef93f5-c768-4dfb-8bdd-0abbc09bc9e4" providerId="ADAL" clId="{8EEFD104-2E31-459C-8AA0-7BC753309DEA}" dt="2022-04-21T05:59:14.496" v="20580" actId="478"/>
          <ac:picMkLst>
            <pc:docMk/>
            <pc:sldMk cId="1766874676" sldId="2076138206"/>
            <ac:picMk id="5" creationId="{49B07F1E-A279-468C-BA1D-7A24F856585B}"/>
          </ac:picMkLst>
        </pc:picChg>
        <pc:picChg chg="add mod or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9" creationId="{9F45C856-0411-43A2-BE12-50CC9579836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14:00.925" v="27334" actId="20577"/>
        <pc:sldMkLst>
          <pc:docMk/>
          <pc:sldMk cId="3048344192" sldId="2076138207"/>
        </pc:sldMkLst>
        <pc:spChg chg="mod">
          <ac:chgData name="Sebastian Birk" userId="6fef93f5-c768-4dfb-8bdd-0abbc09bc9e4" providerId="ADAL" clId="{8EEFD104-2E31-459C-8AA0-7BC753309DEA}" dt="2022-04-21T19:14:00.925" v="27334" actId="20577"/>
          <ac:spMkLst>
            <pc:docMk/>
            <pc:sldMk cId="3048344192" sldId="207613820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9:01:16.249" v="26025" actId="20577"/>
          <ac:spMkLst>
            <pc:docMk/>
            <pc:sldMk cId="3048344192" sldId="2076138207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19:01:20.494" v="26027" actId="478"/>
          <ac:spMkLst>
            <pc:docMk/>
            <pc:sldMk cId="3048344192" sldId="2076138207"/>
            <ac:spMk id="12" creationId="{785912F3-7F4F-45CB-8EF2-5F9BEF2466CD}"/>
          </ac:spMkLst>
        </pc:spChg>
        <pc:picChg chg="add mod">
          <ac:chgData name="Sebastian Birk" userId="6fef93f5-c768-4dfb-8bdd-0abbc09bc9e4" providerId="ADAL" clId="{8EEFD104-2E31-459C-8AA0-7BC753309DEA}" dt="2022-04-21T19:11:50.009" v="27016" actId="14100"/>
          <ac:picMkLst>
            <pc:docMk/>
            <pc:sldMk cId="3048344192" sldId="2076138207"/>
            <ac:picMk id="5" creationId="{FD943CC9-F5EA-46D7-8276-7FBA98026BB9}"/>
          </ac:picMkLst>
        </pc:picChg>
        <pc:picChg chg="del">
          <ac:chgData name="Sebastian Birk" userId="6fef93f5-c768-4dfb-8bdd-0abbc09bc9e4" providerId="ADAL" clId="{8EEFD104-2E31-459C-8AA0-7BC753309DEA}" dt="2022-04-21T19:01:19.094" v="26026" actId="478"/>
          <ac:picMkLst>
            <pc:docMk/>
            <pc:sldMk cId="3048344192" sldId="2076138207"/>
            <ac:picMk id="10" creationId="{9373A1ED-D028-4304-AB96-0FE58358FAB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8:18:14.283" v="23984" actId="1076"/>
        <pc:sldMkLst>
          <pc:docMk/>
          <pc:sldMk cId="1326529590" sldId="2076138208"/>
        </pc:sldMkLst>
        <pc:spChg chg="mod ord">
          <ac:chgData name="Sebastian Birk" userId="6fef93f5-c768-4dfb-8bdd-0abbc09bc9e4" providerId="ADAL" clId="{8EEFD104-2E31-459C-8AA0-7BC753309DEA}" dt="2022-04-21T08:15:10.981" v="23957" actId="14100"/>
          <ac:spMkLst>
            <pc:docMk/>
            <pc:sldMk cId="1326529590" sldId="207613820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00:31.909" v="23394" actId="20577"/>
          <ac:spMkLst>
            <pc:docMk/>
            <pc:sldMk cId="1326529590" sldId="2076138208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08:14:46.373" v="23953" actId="478"/>
          <ac:spMkLst>
            <pc:docMk/>
            <pc:sldMk cId="1326529590" sldId="2076138208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08:15:14.531" v="23958" actId="1076"/>
          <ac:picMkLst>
            <pc:docMk/>
            <pc:sldMk cId="1326529590" sldId="2076138208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08:15:20.867" v="23959" actId="1076"/>
          <ac:picMkLst>
            <pc:docMk/>
            <pc:sldMk cId="1326529590" sldId="2076138208"/>
            <ac:picMk id="7" creationId="{7DD72623-6CDD-469C-9DB6-762F7D7F061C}"/>
          </ac:picMkLst>
        </pc:picChg>
        <pc:picChg chg="add mod">
          <ac:chgData name="Sebastian Birk" userId="6fef93f5-c768-4dfb-8bdd-0abbc09bc9e4" providerId="ADAL" clId="{8EEFD104-2E31-459C-8AA0-7BC753309DEA}" dt="2022-04-21T08:15:28.972" v="23967" actId="1036"/>
          <ac:picMkLst>
            <pc:docMk/>
            <pc:sldMk cId="1326529590" sldId="2076138208"/>
            <ac:picMk id="9" creationId="{5898C040-2B2D-449E-BFE4-A5C65FD232F1}"/>
          </ac:picMkLst>
        </pc:picChg>
        <pc:picChg chg="add mod ord">
          <ac:chgData name="Sebastian Birk" userId="6fef93f5-c768-4dfb-8bdd-0abbc09bc9e4" providerId="ADAL" clId="{8EEFD104-2E31-459C-8AA0-7BC753309DEA}" dt="2022-04-21T08:15:53.556" v="23972" actId="1076"/>
          <ac:picMkLst>
            <pc:docMk/>
            <pc:sldMk cId="1326529590" sldId="2076138208"/>
            <ac:picMk id="11" creationId="{86207718-9A44-48D3-BBD4-E77B0E3DBD7C}"/>
          </ac:picMkLst>
        </pc:picChg>
        <pc:picChg chg="add mod">
          <ac:chgData name="Sebastian Birk" userId="6fef93f5-c768-4dfb-8bdd-0abbc09bc9e4" providerId="ADAL" clId="{8EEFD104-2E31-459C-8AA0-7BC753309DEA}" dt="2022-04-21T08:17:08.212" v="23976" actId="1036"/>
          <ac:picMkLst>
            <pc:docMk/>
            <pc:sldMk cId="1326529590" sldId="2076138208"/>
            <ac:picMk id="13" creationId="{3B0F936D-81DC-4061-9D25-8C1DCA6DA459}"/>
          </ac:picMkLst>
        </pc:picChg>
        <pc:picChg chg="add del">
          <ac:chgData name="Sebastian Birk" userId="6fef93f5-c768-4dfb-8bdd-0abbc09bc9e4" providerId="ADAL" clId="{8EEFD104-2E31-459C-8AA0-7BC753309DEA}" dt="2022-04-21T08:17:41.678" v="23978" actId="22"/>
          <ac:picMkLst>
            <pc:docMk/>
            <pc:sldMk cId="1326529590" sldId="2076138208"/>
            <ac:picMk id="15" creationId="{1DACE6B4-781E-4CE5-A451-C91DEFF99793}"/>
          </ac:picMkLst>
        </pc:picChg>
        <pc:picChg chg="del">
          <ac:chgData name="Sebastian Birk" userId="6fef93f5-c768-4dfb-8bdd-0abbc09bc9e4" providerId="ADAL" clId="{8EEFD104-2E31-459C-8AA0-7BC753309DEA}" dt="2022-04-21T08:07:14.089" v="23641" actId="478"/>
          <ac:picMkLst>
            <pc:docMk/>
            <pc:sldMk cId="1326529590" sldId="2076138208"/>
            <ac:picMk id="16" creationId="{F5BD6751-AC23-457E-9A7A-06E82D4D8666}"/>
          </ac:picMkLst>
        </pc:picChg>
        <pc:picChg chg="add mod">
          <ac:chgData name="Sebastian Birk" userId="6fef93f5-c768-4dfb-8bdd-0abbc09bc9e4" providerId="ADAL" clId="{8EEFD104-2E31-459C-8AA0-7BC753309DEA}" dt="2022-04-21T08:18:14.283" v="23984" actId="1076"/>
          <ac:picMkLst>
            <pc:docMk/>
            <pc:sldMk cId="1326529590" sldId="2076138208"/>
            <ac:picMk id="19" creationId="{86687A73-276D-4518-9421-42A56A0C1F33}"/>
          </ac:picMkLst>
        </pc:picChg>
        <pc:picChg chg="add mod">
          <ac:chgData name="Sebastian Birk" userId="6fef93f5-c768-4dfb-8bdd-0abbc09bc9e4" providerId="ADAL" clId="{8EEFD104-2E31-459C-8AA0-7BC753309DEA}" dt="2022-04-21T08:18:07.507" v="23982" actId="1076"/>
          <ac:picMkLst>
            <pc:docMk/>
            <pc:sldMk cId="1326529590" sldId="2076138208"/>
            <ac:picMk id="21" creationId="{14403A56-9D78-442A-A6A2-AD7304152D85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7" creationId="{3EA59F11-F411-428D-B88C-745E9EE0AD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53:07.556" v="24829" actId="20577"/>
        <pc:sldMkLst>
          <pc:docMk/>
          <pc:sldMk cId="830084633" sldId="2076138209"/>
        </pc:sldMkLst>
        <pc:spChg chg="mod">
          <ac:chgData name="Sebastian Birk" userId="6fef93f5-c768-4dfb-8bdd-0abbc09bc9e4" providerId="ADAL" clId="{8EEFD104-2E31-459C-8AA0-7BC753309DEA}" dt="2022-04-21T16:16:29.413" v="24763" actId="108"/>
          <ac:spMkLst>
            <pc:docMk/>
            <pc:sldMk cId="830084633" sldId="2076138209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27:59.133" v="24363" actId="20577"/>
          <ac:spMkLst>
            <pc:docMk/>
            <pc:sldMk cId="830084633" sldId="2076138209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1T16:52:49.065" v="24823" actId="20577"/>
          <ac:spMkLst>
            <pc:docMk/>
            <pc:sldMk cId="830084633" sldId="2076138209"/>
            <ac:spMk id="9" creationId="{F6CC10E0-E237-4A16-BB37-338315E4241F}"/>
          </ac:spMkLst>
        </pc:spChg>
        <pc:spChg chg="add del mod">
          <ac:chgData name="Sebastian Birk" userId="6fef93f5-c768-4dfb-8bdd-0abbc09bc9e4" providerId="ADAL" clId="{8EEFD104-2E31-459C-8AA0-7BC753309DEA}" dt="2022-04-21T16:17:16.913" v="24781"/>
          <ac:spMkLst>
            <pc:docMk/>
            <pc:sldMk cId="830084633" sldId="2076138209"/>
            <ac:spMk id="11" creationId="{094B41B8-2B6A-4F68-A823-4D19F0464AC6}"/>
          </ac:spMkLst>
        </pc:spChg>
        <pc:spChg chg="add mod">
          <ac:chgData name="Sebastian Birk" userId="6fef93f5-c768-4dfb-8bdd-0abbc09bc9e4" providerId="ADAL" clId="{8EEFD104-2E31-459C-8AA0-7BC753309DEA}" dt="2022-04-21T16:53:07.556" v="24829" actId="20577"/>
          <ac:spMkLst>
            <pc:docMk/>
            <pc:sldMk cId="830084633" sldId="2076138209"/>
            <ac:spMk id="12" creationId="{04CB1048-5C91-4239-A75B-3A99A26CAFEA}"/>
          </ac:spMkLst>
        </pc:spChg>
        <pc:spChg chg="add del mod">
          <ac:chgData name="Sebastian Birk" userId="6fef93f5-c768-4dfb-8bdd-0abbc09bc9e4" providerId="ADAL" clId="{8EEFD104-2E31-459C-8AA0-7BC753309DEA}" dt="2022-04-21T16:17:48.532" v="24789"/>
          <ac:spMkLst>
            <pc:docMk/>
            <pc:sldMk cId="830084633" sldId="2076138209"/>
            <ac:spMk id="13" creationId="{9A400308-F0DD-4F9E-8A1B-0B9A922DCD3B}"/>
          </ac:spMkLst>
        </pc:spChg>
        <pc:picChg chg="add mod">
          <ac:chgData name="Sebastian Birk" userId="6fef93f5-c768-4dfb-8bdd-0abbc09bc9e4" providerId="ADAL" clId="{8EEFD104-2E31-459C-8AA0-7BC753309DEA}" dt="2022-04-21T16:16:17.333" v="24758" actId="1076"/>
          <ac:picMkLst>
            <pc:docMk/>
            <pc:sldMk cId="830084633" sldId="2076138209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08:28:21.572" v="24370" actId="478"/>
          <ac:picMkLst>
            <pc:docMk/>
            <pc:sldMk cId="830084633" sldId="2076138209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16:17:24.429" v="24785" actId="1076"/>
          <ac:picMkLst>
            <pc:docMk/>
            <pc:sldMk cId="830084633" sldId="2076138209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08:28:22.032" v="24371" actId="478"/>
          <ac:picMkLst>
            <pc:docMk/>
            <pc:sldMk cId="830084633" sldId="2076138209"/>
            <ac:picMk id="7" creationId="{7DD72623-6CDD-469C-9DB6-762F7D7F061C}"/>
          </ac:picMkLst>
        </pc:picChg>
        <pc:picChg chg="del">
          <ac:chgData name="Sebastian Birk" userId="6fef93f5-c768-4dfb-8bdd-0abbc09bc9e4" providerId="ADAL" clId="{8EEFD104-2E31-459C-8AA0-7BC753309DEA}" dt="2022-04-21T08:28:22.520" v="24372" actId="478"/>
          <ac:picMkLst>
            <pc:docMk/>
            <pc:sldMk cId="830084633" sldId="2076138209"/>
            <ac:picMk id="9" creationId="{5898C040-2B2D-449E-BFE4-A5C65FD232F1}"/>
          </ac:picMkLst>
        </pc:picChg>
        <pc:picChg chg="del">
          <ac:chgData name="Sebastian Birk" userId="6fef93f5-c768-4dfb-8bdd-0abbc09bc9e4" providerId="ADAL" clId="{8EEFD104-2E31-459C-8AA0-7BC753309DEA}" dt="2022-04-21T08:28:22.945" v="24373" actId="478"/>
          <ac:picMkLst>
            <pc:docMk/>
            <pc:sldMk cId="830084633" sldId="2076138209"/>
            <ac:picMk id="11" creationId="{86207718-9A44-48D3-BBD4-E77B0E3DBD7C}"/>
          </ac:picMkLst>
        </pc:picChg>
        <pc:picChg chg="del">
          <ac:chgData name="Sebastian Birk" userId="6fef93f5-c768-4dfb-8bdd-0abbc09bc9e4" providerId="ADAL" clId="{8EEFD104-2E31-459C-8AA0-7BC753309DEA}" dt="2022-04-21T08:28:25.815" v="24376" actId="478"/>
          <ac:picMkLst>
            <pc:docMk/>
            <pc:sldMk cId="830084633" sldId="2076138209"/>
            <ac:picMk id="13" creationId="{3B0F936D-81DC-4061-9D25-8C1DCA6DA459}"/>
          </ac:picMkLst>
        </pc:picChg>
        <pc:picChg chg="add mod">
          <ac:chgData name="Sebastian Birk" userId="6fef93f5-c768-4dfb-8bdd-0abbc09bc9e4" providerId="ADAL" clId="{8EEFD104-2E31-459C-8AA0-7BC753309DEA}" dt="2022-04-21T16:20:58.462" v="24812" actId="1076"/>
          <ac:picMkLst>
            <pc:docMk/>
            <pc:sldMk cId="830084633" sldId="2076138209"/>
            <ac:picMk id="15" creationId="{EB93EE97-B6EF-4DA3-BFC5-A37741751A6C}"/>
          </ac:picMkLst>
        </pc:picChg>
        <pc:picChg chg="add mod">
          <ac:chgData name="Sebastian Birk" userId="6fef93f5-c768-4dfb-8bdd-0abbc09bc9e4" providerId="ADAL" clId="{8EEFD104-2E31-459C-8AA0-7BC753309DEA}" dt="2022-04-21T16:20:46.441" v="24810" actId="14100"/>
          <ac:picMkLst>
            <pc:docMk/>
            <pc:sldMk cId="830084633" sldId="2076138209"/>
            <ac:picMk id="17" creationId="{51F9855D-FD33-4B76-A8A6-A585C34CD85A}"/>
          </ac:picMkLst>
        </pc:picChg>
        <pc:picChg chg="del">
          <ac:chgData name="Sebastian Birk" userId="6fef93f5-c768-4dfb-8bdd-0abbc09bc9e4" providerId="ADAL" clId="{8EEFD104-2E31-459C-8AA0-7BC753309DEA}" dt="2022-04-21T08:28:25.338" v="24375" actId="478"/>
          <ac:picMkLst>
            <pc:docMk/>
            <pc:sldMk cId="830084633" sldId="2076138209"/>
            <ac:picMk id="19" creationId="{86687A73-276D-4518-9421-42A56A0C1F33}"/>
          </ac:picMkLst>
        </pc:picChg>
        <pc:picChg chg="del">
          <ac:chgData name="Sebastian Birk" userId="6fef93f5-c768-4dfb-8bdd-0abbc09bc9e4" providerId="ADAL" clId="{8EEFD104-2E31-459C-8AA0-7BC753309DEA}" dt="2022-04-21T08:28:24.772" v="24374" actId="478"/>
          <ac:picMkLst>
            <pc:docMk/>
            <pc:sldMk cId="830084633" sldId="2076138209"/>
            <ac:picMk id="21" creationId="{14403A56-9D78-442A-A6A2-AD7304152D85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04:48.258" v="24424" actId="14100"/>
        <pc:sldMkLst>
          <pc:docMk/>
          <pc:sldMk cId="1939209969" sldId="2076138210"/>
        </pc:sldMkLst>
        <pc:spChg chg="del">
          <ac:chgData name="Sebastian Birk" userId="6fef93f5-c768-4dfb-8bdd-0abbc09bc9e4" providerId="ADAL" clId="{8EEFD104-2E31-459C-8AA0-7BC753309DEA}" dt="2022-04-21T08:30:18.595" v="24382" actId="478"/>
          <ac:spMkLst>
            <pc:docMk/>
            <pc:sldMk cId="1939209969" sldId="2076138210"/>
            <ac:spMk id="2" creationId="{A32AD522-AB6F-487F-8C5C-F2B981237073}"/>
          </ac:spMkLst>
        </pc:spChg>
        <pc:spChg chg="add del mod">
          <ac:chgData name="Sebastian Birk" userId="6fef93f5-c768-4dfb-8bdd-0abbc09bc9e4" providerId="ADAL" clId="{8EEFD104-2E31-459C-8AA0-7BC753309DEA}" dt="2022-04-21T08:30:21.316" v="24383" actId="478"/>
          <ac:spMkLst>
            <pc:docMk/>
            <pc:sldMk cId="1939209969" sldId="2076138210"/>
            <ac:spMk id="5" creationId="{64585A8D-B8B8-48A4-9766-E541FDC54F54}"/>
          </ac:spMkLst>
        </pc:spChg>
        <pc:spChg chg="add mod">
          <ac:chgData name="Sebastian Birk" userId="6fef93f5-c768-4dfb-8bdd-0abbc09bc9e4" providerId="ADAL" clId="{8EEFD104-2E31-459C-8AA0-7BC753309DEA}" dt="2022-04-21T16:04:24.013" v="24410" actId="20577"/>
          <ac:spMkLst>
            <pc:docMk/>
            <pc:sldMk cId="1939209969" sldId="2076138210"/>
            <ac:spMk id="11" creationId="{8A778E85-B7EE-438E-A64A-3CB3DB0C4377}"/>
          </ac:spMkLst>
        </pc:spChg>
        <pc:spChg chg="mod">
          <ac:chgData name="Sebastian Birk" userId="6fef93f5-c768-4dfb-8bdd-0abbc09bc9e4" providerId="ADAL" clId="{8EEFD104-2E31-459C-8AA0-7BC753309DEA}" dt="2022-04-21T08:32:51.364" v="24404" actId="20577"/>
          <ac:spMkLst>
            <pc:docMk/>
            <pc:sldMk cId="1939209969" sldId="2076138210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16:04:48.258" v="24424" actId="14100"/>
          <ac:picMkLst>
            <pc:docMk/>
            <pc:sldMk cId="1939209969" sldId="2076138210"/>
            <ac:picMk id="12" creationId="{0D895F78-731F-4891-BB08-70DDE199A2E7}"/>
          </ac:picMkLst>
        </pc:picChg>
        <pc:picChg chg="del">
          <ac:chgData name="Sebastian Birk" userId="6fef93f5-c768-4dfb-8bdd-0abbc09bc9e4" providerId="ADAL" clId="{8EEFD104-2E31-459C-8AA0-7BC753309DEA}" dt="2022-04-21T08:30:07.222" v="24380" actId="478"/>
          <ac:picMkLst>
            <pc:docMk/>
            <pc:sldMk cId="1939209969" sldId="2076138210"/>
            <ac:picMk id="16" creationId="{F5BD6751-AC23-457E-9A7A-06E82D4D8666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3" creationId="{51F6D6B2-00A3-495C-8271-1615C01BBDC0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5" creationId="{81C1A609-F434-43C3-8CC5-6E4F99D85213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7" creationId="{3EA59F11-F411-428D-B88C-745E9EE0ADE7}"/>
          </ac:picMkLst>
        </pc:picChg>
      </pc:sldChg>
      <pc:sldChg chg="delSp modSp add mod">
        <pc:chgData name="Sebastian Birk" userId="6fef93f5-c768-4dfb-8bdd-0abbc09bc9e4" providerId="ADAL" clId="{8EEFD104-2E31-459C-8AA0-7BC753309DEA}" dt="2022-04-21T16:56:00.904" v="25325" actId="113"/>
        <pc:sldMkLst>
          <pc:docMk/>
          <pc:sldMk cId="889523637" sldId="2076138215"/>
        </pc:sldMkLst>
        <pc:spChg chg="mod">
          <ac:chgData name="Sebastian Birk" userId="6fef93f5-c768-4dfb-8bdd-0abbc09bc9e4" providerId="ADAL" clId="{8EEFD104-2E31-459C-8AA0-7BC753309DEA}" dt="2022-04-21T16:56:00.904" v="25325" actId="113"/>
          <ac:spMkLst>
            <pc:docMk/>
            <pc:sldMk cId="889523637" sldId="2076138215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6:54:11.668" v="24853" actId="20577"/>
          <ac:spMkLst>
            <pc:docMk/>
            <pc:sldMk cId="889523637" sldId="2076138215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21T16:54:16.349" v="24857" actId="478"/>
          <ac:spMkLst>
            <pc:docMk/>
            <pc:sldMk cId="889523637" sldId="2076138215"/>
            <ac:spMk id="9" creationId="{F6CC10E0-E237-4A16-BB37-338315E4241F}"/>
          </ac:spMkLst>
        </pc:spChg>
        <pc:spChg chg="del">
          <ac:chgData name="Sebastian Birk" userId="6fef93f5-c768-4dfb-8bdd-0abbc09bc9e4" providerId="ADAL" clId="{8EEFD104-2E31-459C-8AA0-7BC753309DEA}" dt="2022-04-21T16:54:18.564" v="24860" actId="478"/>
          <ac:spMkLst>
            <pc:docMk/>
            <pc:sldMk cId="889523637" sldId="2076138215"/>
            <ac:spMk id="12" creationId="{04CB1048-5C91-4239-A75B-3A99A26CAFEA}"/>
          </ac:spMkLst>
        </pc:spChg>
        <pc:picChg chg="del">
          <ac:chgData name="Sebastian Birk" userId="6fef93f5-c768-4dfb-8bdd-0abbc09bc9e4" providerId="ADAL" clId="{8EEFD104-2E31-459C-8AA0-7BC753309DEA}" dt="2022-04-21T16:54:17.924" v="24859" actId="478"/>
          <ac:picMkLst>
            <pc:docMk/>
            <pc:sldMk cId="889523637" sldId="2076138215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16:54:17.430" v="24858" actId="478"/>
          <ac:picMkLst>
            <pc:docMk/>
            <pc:sldMk cId="889523637" sldId="2076138215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16:54:14.622" v="24855" actId="478"/>
          <ac:picMkLst>
            <pc:docMk/>
            <pc:sldMk cId="889523637" sldId="2076138215"/>
            <ac:picMk id="15" creationId="{EB93EE97-B6EF-4DA3-BFC5-A37741751A6C}"/>
          </ac:picMkLst>
        </pc:picChg>
        <pc:picChg chg="del">
          <ac:chgData name="Sebastian Birk" userId="6fef93f5-c768-4dfb-8bdd-0abbc09bc9e4" providerId="ADAL" clId="{8EEFD104-2E31-459C-8AA0-7BC753309DEA}" dt="2022-04-21T16:54:14.140" v="24854" actId="478"/>
          <ac:picMkLst>
            <pc:docMk/>
            <pc:sldMk cId="889523637" sldId="2076138215"/>
            <ac:picMk id="17" creationId="{51F9855D-FD33-4B76-A8A6-A585C34CD85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01:06.294" v="26020" actId="478"/>
        <pc:sldMkLst>
          <pc:docMk/>
          <pc:sldMk cId="2495353070" sldId="2076138216"/>
        </pc:sldMkLst>
        <pc:spChg chg="mod">
          <ac:chgData name="Sebastian Birk" userId="6fef93f5-c768-4dfb-8bdd-0abbc09bc9e4" providerId="ADAL" clId="{8EEFD104-2E31-459C-8AA0-7BC753309DEA}" dt="2022-04-21T16:57:09.317" v="25357" actId="20577"/>
          <ac:spMkLst>
            <pc:docMk/>
            <pc:sldMk cId="2495353070" sldId="2076138216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21T16:57:31.487" v="25359" actId="478"/>
          <ac:spMkLst>
            <pc:docMk/>
            <pc:sldMk cId="2495353070" sldId="2076138216"/>
            <ac:spMk id="4" creationId="{33FC78FD-936C-4953-9C58-6A2491F7495C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1" creationId="{8A778E85-B7EE-438E-A64A-3CB3DB0C4377}"/>
          </ac:spMkLst>
        </pc:spChg>
        <pc:spChg chg="add mod">
          <ac:chgData name="Sebastian Birk" userId="6fef93f5-c768-4dfb-8bdd-0abbc09bc9e4" providerId="ADAL" clId="{8EEFD104-2E31-459C-8AA0-7BC753309DEA}" dt="2022-04-21T18:57:24.612" v="25720" actId="20577"/>
          <ac:spMkLst>
            <pc:docMk/>
            <pc:sldMk cId="2495353070" sldId="2076138216"/>
            <ac:spMk id="13" creationId="{F35BC82E-9AA3-4938-A17D-34EB3EFBCC76}"/>
          </ac:spMkLst>
        </pc:spChg>
        <pc:spChg chg="add mod">
          <ac:chgData name="Sebastian Birk" userId="6fef93f5-c768-4dfb-8bdd-0abbc09bc9e4" providerId="ADAL" clId="{8EEFD104-2E31-459C-8AA0-7BC753309DEA}" dt="2022-04-21T18:57:28.159" v="25721" actId="20577"/>
          <ac:spMkLst>
            <pc:docMk/>
            <pc:sldMk cId="2495353070" sldId="2076138216"/>
            <ac:spMk id="14" creationId="{A82FDEC1-58AB-4FF7-90A7-7BD8FFC2A6EF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7" creationId="{8355E63C-02C9-4F12-8419-8813D69809D5}"/>
          </ac:spMkLst>
        </pc:spChg>
        <pc:spChg chg="add mod">
          <ac:chgData name="Sebastian Birk" userId="6fef93f5-c768-4dfb-8bdd-0abbc09bc9e4" providerId="ADAL" clId="{8EEFD104-2E31-459C-8AA0-7BC753309DEA}" dt="2022-04-21T18:57:19.994" v="25718" actId="20577"/>
          <ac:spMkLst>
            <pc:docMk/>
            <pc:sldMk cId="2495353070" sldId="2076138216"/>
            <ac:spMk id="19" creationId="{F9992AF4-A502-45D6-8238-A636C8787546}"/>
          </ac:spMkLst>
        </pc:spChg>
        <pc:spChg chg="add mod">
          <ac:chgData name="Sebastian Birk" userId="6fef93f5-c768-4dfb-8bdd-0abbc09bc9e4" providerId="ADAL" clId="{8EEFD104-2E31-459C-8AA0-7BC753309DEA}" dt="2022-04-21T18:57:49.605" v="25807" actId="20577"/>
          <ac:spMkLst>
            <pc:docMk/>
            <pc:sldMk cId="2495353070" sldId="2076138216"/>
            <ac:spMk id="22" creationId="{35739F92-B4E1-404C-B2B7-570F557D1E14}"/>
          </ac:spMkLst>
        </pc:spChg>
        <pc:spChg chg="add del mod">
          <ac:chgData name="Sebastian Birk" userId="6fef93f5-c768-4dfb-8bdd-0abbc09bc9e4" providerId="ADAL" clId="{8EEFD104-2E31-459C-8AA0-7BC753309DEA}" dt="2022-04-21T19:01:06.294" v="26020" actId="478"/>
          <ac:spMkLst>
            <pc:docMk/>
            <pc:sldMk cId="2495353070" sldId="2076138216"/>
            <ac:spMk id="24" creationId="{4D2BF5FA-4ECE-4A7B-8EC4-F8BE66BF62E9}"/>
          </ac:spMkLst>
        </pc:sp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6" creationId="{B2E0AE7A-B502-4173-A475-27CE36652D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8" creationId="{8C7F49C9-EAFF-49E8-800C-B5FA3949642B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0" creationId="{D182E465-4FEC-47F0-BB0E-C2CCCBEBB238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12" creationId="{0D895F78-731F-4891-BB08-70DDE199A2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6" creationId="{9B48D719-2E36-4418-BC44-2419968BA02C}"/>
          </ac:picMkLst>
        </pc:picChg>
        <pc:picChg chg="add del mod">
          <ac:chgData name="Sebastian Birk" userId="6fef93f5-c768-4dfb-8bdd-0abbc09bc9e4" providerId="ADAL" clId="{8EEFD104-2E31-459C-8AA0-7BC753309DEA}" dt="2022-04-21T19:01:03.864" v="26019" actId="478"/>
          <ac:picMkLst>
            <pc:docMk/>
            <pc:sldMk cId="2495353070" sldId="2076138216"/>
            <ac:picMk id="20" creationId="{A1409E30-E592-4A99-8EED-E7CA43F52064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7" creationId="{3EA59F11-F411-428D-B88C-745E9EE0ADE7}"/>
          </ac:picMkLst>
        </pc:picChg>
      </pc:sldChg>
      <pc:sldChg chg="modSp add mod ord delCm">
        <pc:chgData name="Sebastian Birk" userId="6fef93f5-c768-4dfb-8bdd-0abbc09bc9e4" providerId="ADAL" clId="{8EEFD104-2E31-459C-8AA0-7BC753309DEA}" dt="2022-06-08T05:45:58.257" v="33214" actId="20577"/>
        <pc:sldMkLst>
          <pc:docMk/>
          <pc:sldMk cId="1441062980" sldId="2076138219"/>
        </pc:sldMkLst>
        <pc:spChg chg="mod">
          <ac:chgData name="Sebastian Birk" userId="6fef93f5-c768-4dfb-8bdd-0abbc09bc9e4" providerId="ADAL" clId="{8EEFD104-2E31-459C-8AA0-7BC753309DEA}" dt="2022-06-08T05:45:58.257" v="33214" actId="20577"/>
          <ac:spMkLst>
            <pc:docMk/>
            <pc:sldMk cId="1441062980" sldId="2076138219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1:05.072" v="27843" actId="20577"/>
          <ac:spMkLst>
            <pc:docMk/>
            <pc:sldMk cId="1441062980" sldId="2076138219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8EEFD104-2E31-459C-8AA0-7BC753309DEA}" dt="2022-04-27T18:40:19.087" v="27834"/>
        <pc:sldMkLst>
          <pc:docMk/>
          <pc:sldMk cId="2921422087" sldId="2076138219"/>
        </pc:sldMkLst>
      </pc:sldChg>
      <pc:sldChg chg="modSp add mod ord delCm modCm">
        <pc:chgData name="Sebastian Birk" userId="6fef93f5-c768-4dfb-8bdd-0abbc09bc9e4" providerId="ADAL" clId="{8EEFD104-2E31-459C-8AA0-7BC753309DEA}" dt="2022-04-27T20:02:43.166" v="32138" actId="113"/>
        <pc:sldMkLst>
          <pc:docMk/>
          <pc:sldMk cId="2385550259" sldId="2076138220"/>
        </pc:sldMkLst>
        <pc:spChg chg="mod">
          <ac:chgData name="Sebastian Birk" userId="6fef93f5-c768-4dfb-8bdd-0abbc09bc9e4" providerId="ADAL" clId="{8EEFD104-2E31-459C-8AA0-7BC753309DEA}" dt="2022-04-27T20:02:43.166" v="32138" actId="113"/>
          <ac:spMkLst>
            <pc:docMk/>
            <pc:sldMk cId="2385550259" sldId="2076138220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2:10.672" v="27878" actId="20577"/>
          <ac:spMkLst>
            <pc:docMk/>
            <pc:sldMk cId="2385550259" sldId="2076138220"/>
            <ac:spMk id="3" creationId="{6578AF98-DD32-4443-AFE5-519E84075324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7T19:01:39.110" v="28613"/>
        <pc:sldMkLst>
          <pc:docMk/>
          <pc:sldMk cId="3941680105" sldId="2076138221"/>
        </pc:sldMkLst>
        <pc:spChg chg="mod">
          <ac:chgData name="Sebastian Birk" userId="6fef93f5-c768-4dfb-8bdd-0abbc09bc9e4" providerId="ADAL" clId="{8EEFD104-2E31-459C-8AA0-7BC753309DEA}" dt="2022-04-27T18:49:23.170" v="28460" actId="20577"/>
          <ac:spMkLst>
            <pc:docMk/>
            <pc:sldMk cId="3941680105" sldId="2076138221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51:46.329" v="28544" actId="20577"/>
          <ac:spMkLst>
            <pc:docMk/>
            <pc:sldMk cId="3941680105" sldId="2076138221"/>
            <ac:spMk id="3" creationId="{15D534CE-AD25-A743-8C1A-0F56DB508061}"/>
          </ac:spMkLst>
        </pc:spChg>
        <pc:picChg chg="add del">
          <ac:chgData name="Sebastian Birk" userId="6fef93f5-c768-4dfb-8bdd-0abbc09bc9e4" providerId="ADAL" clId="{8EEFD104-2E31-459C-8AA0-7BC753309DEA}" dt="2022-04-27T18:51:34.140" v="28534" actId="22"/>
          <ac:picMkLst>
            <pc:docMk/>
            <pc:sldMk cId="3941680105" sldId="2076138221"/>
            <ac:picMk id="5" creationId="{93BDF5F4-68A1-41E3-811B-DBD24FF49E12}"/>
          </ac:picMkLst>
        </pc:picChg>
      </pc:sldChg>
      <pc:sldChg chg="add del ord">
        <pc:chgData name="Sebastian Birk" userId="6fef93f5-c768-4dfb-8bdd-0abbc09bc9e4" providerId="ADAL" clId="{8EEFD104-2E31-459C-8AA0-7BC753309DEA}" dt="2022-04-27T18:52:03.454" v="28547" actId="47"/>
        <pc:sldMkLst>
          <pc:docMk/>
          <pc:sldMk cId="525097749" sldId="2076138222"/>
        </pc:sldMkLst>
      </pc:sldChg>
      <pc:sldChg chg="addSp delSp modSp add mod ord modCm modNotesTx">
        <pc:chgData name="Sebastian Birk" userId="6fef93f5-c768-4dfb-8bdd-0abbc09bc9e4" providerId="ADAL" clId="{8EEFD104-2E31-459C-8AA0-7BC753309DEA}" dt="2022-06-08T05:19:03.192" v="32415" actId="21"/>
        <pc:sldMkLst>
          <pc:docMk/>
          <pc:sldMk cId="2141592893" sldId="2076138222"/>
        </pc:sldMkLst>
        <pc:spChg chg="del">
          <ac:chgData name="Sebastian Birk" userId="6fef93f5-c768-4dfb-8bdd-0abbc09bc9e4" providerId="ADAL" clId="{8EEFD104-2E31-459C-8AA0-7BC753309DEA}" dt="2022-04-27T18:52:08.606" v="28551" actId="478"/>
          <ac:spMkLst>
            <pc:docMk/>
            <pc:sldMk cId="2141592893" sldId="207613822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9:19:58.830" v="29185" actId="20577"/>
          <ac:spMkLst>
            <pc:docMk/>
            <pc:sldMk cId="2141592893" sldId="207613822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4:36.262" v="28590" actId="22"/>
          <ac:spMkLst>
            <pc:docMk/>
            <pc:sldMk cId="2141592893" sldId="2076138222"/>
            <ac:spMk id="5" creationId="{188F9DF2-6FE5-4FF9-BC97-BD90480018C6}"/>
          </ac:spMkLst>
        </pc:spChg>
        <pc:spChg chg="add del mod">
          <ac:chgData name="Sebastian Birk" userId="6fef93f5-c768-4dfb-8bdd-0abbc09bc9e4" providerId="ADAL" clId="{8EEFD104-2E31-459C-8AA0-7BC753309DEA}" dt="2022-06-08T05:14:31.768" v="32385" actId="478"/>
          <ac:spMkLst>
            <pc:docMk/>
            <pc:sldMk cId="2141592893" sldId="2076138222"/>
            <ac:spMk id="10" creationId="{97E8900C-B493-4EFE-AE33-8A00EB85BBCF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6" creationId="{1845ACB7-E7C0-4CD8-A673-2045C8BC6F32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9" creationId="{A6D7A797-FB51-44A2-8F4A-2F474A6F2C40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2" creationId="{3C05EA6D-746F-4BD2-A6D6-CC62DF7E3D3E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5" creationId="{68F0D52F-0CA9-40A0-AF7A-B4860EBE2C40}"/>
          </ac:spMkLst>
        </pc:spChg>
        <pc:grpChg chg="add del mod">
          <ac:chgData name="Sebastian Birk" userId="6fef93f5-c768-4dfb-8bdd-0abbc09bc9e4" providerId="ADAL" clId="{8EEFD104-2E31-459C-8AA0-7BC753309DEA}" dt="2022-04-27T19:02:31.314" v="28623" actId="478"/>
          <ac:grpSpMkLst>
            <pc:docMk/>
            <pc:sldMk cId="2141592893" sldId="2076138222"/>
            <ac:grpSpMk id="14" creationId="{3D59586B-62AC-4FC6-8431-246390387383}"/>
          </ac:grpSpMkLst>
        </pc:grpChg>
        <pc:grpChg chg="add del mod">
          <ac:chgData name="Sebastian Birk" userId="6fef93f5-c768-4dfb-8bdd-0abbc09bc9e4" providerId="ADAL" clId="{8EEFD104-2E31-459C-8AA0-7BC753309DEA}" dt="2022-04-27T19:02:32.286" v="28624" actId="478"/>
          <ac:grpSpMkLst>
            <pc:docMk/>
            <pc:sldMk cId="2141592893" sldId="2076138222"/>
            <ac:grpSpMk id="17" creationId="{5666241C-7DD6-47C6-BFA7-DA63683BC3EE}"/>
          </ac:grpSpMkLst>
        </pc:grpChg>
        <pc:grpChg chg="add del mod">
          <ac:chgData name="Sebastian Birk" userId="6fef93f5-c768-4dfb-8bdd-0abbc09bc9e4" providerId="ADAL" clId="{8EEFD104-2E31-459C-8AA0-7BC753309DEA}" dt="2022-04-27T19:03:24.200" v="28638" actId="478"/>
          <ac:grpSpMkLst>
            <pc:docMk/>
            <pc:sldMk cId="2141592893" sldId="2076138222"/>
            <ac:grpSpMk id="20" creationId="{BBA97E1E-E2AE-40AF-90B1-D656AA54BB38}"/>
          </ac:grpSpMkLst>
        </pc:grpChg>
        <pc:grpChg chg="add del mod">
          <ac:chgData name="Sebastian Birk" userId="6fef93f5-c768-4dfb-8bdd-0abbc09bc9e4" providerId="ADAL" clId="{8EEFD104-2E31-459C-8AA0-7BC753309DEA}" dt="2022-04-27T19:03:24.864" v="28639" actId="478"/>
          <ac:grpSpMkLst>
            <pc:docMk/>
            <pc:sldMk cId="2141592893" sldId="2076138222"/>
            <ac:grpSpMk id="23" creationId="{CC5CC638-4803-4DBD-9383-C341804BD538}"/>
          </ac:grpSpMkLst>
        </pc:grpChg>
        <pc:picChg chg="add mod">
          <ac:chgData name="Sebastian Birk" userId="6fef93f5-c768-4dfb-8bdd-0abbc09bc9e4" providerId="ADAL" clId="{8EEFD104-2E31-459C-8AA0-7BC753309DEA}" dt="2022-06-08T05:16:35.265" v="32401" actId="14100"/>
          <ac:picMkLst>
            <pc:docMk/>
            <pc:sldMk cId="2141592893" sldId="2076138222"/>
            <ac:picMk id="4" creationId="{F08EF0CD-3187-4D1C-8B64-4F60F6E41F89}"/>
          </ac:picMkLst>
        </pc:picChg>
        <pc:picChg chg="add mod">
          <ac:chgData name="Sebastian Birk" userId="6fef93f5-c768-4dfb-8bdd-0abbc09bc9e4" providerId="ADAL" clId="{8EEFD104-2E31-459C-8AA0-7BC753309DEA}" dt="2022-06-08T05:16:45.058" v="32404" actId="1076"/>
          <ac:picMkLst>
            <pc:docMk/>
            <pc:sldMk cId="2141592893" sldId="2076138222"/>
            <ac:picMk id="6" creationId="{4A14D36C-2F5F-44EA-852A-C6D43B7BE0A0}"/>
          </ac:picMkLst>
        </pc:picChg>
        <pc:picChg chg="add del mod">
          <ac:chgData name="Sebastian Birk" userId="6fef93f5-c768-4dfb-8bdd-0abbc09bc9e4" providerId="ADAL" clId="{8EEFD104-2E31-459C-8AA0-7BC753309DEA}" dt="2022-06-08T05:12:45.308" v="32368" actId="478"/>
          <ac:picMkLst>
            <pc:docMk/>
            <pc:sldMk cId="2141592893" sldId="2076138222"/>
            <ac:picMk id="7" creationId="{E4DAB1B2-6BBF-4AFD-B151-09975D9493AA}"/>
          </ac:picMkLst>
        </pc:picChg>
        <pc:picChg chg="add del mod">
          <ac:chgData name="Sebastian Birk" userId="6fef93f5-c768-4dfb-8bdd-0abbc09bc9e4" providerId="ADAL" clId="{8EEFD104-2E31-459C-8AA0-7BC753309DEA}" dt="2022-06-08T05:13:26.890" v="32373" actId="478"/>
          <ac:picMkLst>
            <pc:docMk/>
            <pc:sldMk cId="2141592893" sldId="2076138222"/>
            <ac:picMk id="9" creationId="{BFFAE369-20E4-45FD-9A9E-B67D99EC56C8}"/>
          </ac:picMkLst>
        </pc:picChg>
        <pc:picChg chg="add del mod ord">
          <ac:chgData name="Sebastian Birk" userId="6fef93f5-c768-4dfb-8bdd-0abbc09bc9e4" providerId="ADAL" clId="{8EEFD104-2E31-459C-8AA0-7BC753309DEA}" dt="2022-06-08T05:13:52.229" v="32377" actId="478"/>
          <ac:picMkLst>
            <pc:docMk/>
            <pc:sldMk cId="2141592893" sldId="2076138222"/>
            <ac:picMk id="11" creationId="{610BC133-5BE5-49FE-B8CF-497866D62ECA}"/>
          </ac:picMkLst>
        </pc:picChg>
        <pc:picChg chg="add del mod">
          <ac:chgData name="Sebastian Birk" userId="6fef93f5-c768-4dfb-8bdd-0abbc09bc9e4" providerId="ADAL" clId="{8EEFD104-2E31-459C-8AA0-7BC753309DEA}" dt="2022-06-08T05:14:26.134" v="32382" actId="478"/>
          <ac:picMkLst>
            <pc:docMk/>
            <pc:sldMk cId="2141592893" sldId="2076138222"/>
            <ac:picMk id="13" creationId="{4F96E4F9-84F9-4B18-9CD5-23328ED93597}"/>
          </ac:picMkLst>
        </pc:picChg>
        <pc:picChg chg="add mod">
          <ac:chgData name="Sebastian Birk" userId="6fef93f5-c768-4dfb-8bdd-0abbc09bc9e4" providerId="ADAL" clId="{8EEFD104-2E31-459C-8AA0-7BC753309DEA}" dt="2022-06-08T05:16:57.256" v="32407" actId="1076"/>
          <ac:picMkLst>
            <pc:docMk/>
            <pc:sldMk cId="2141592893" sldId="2076138222"/>
            <ac:picMk id="14" creationId="{B4B0F9B2-CBB2-4202-8F09-D5AD574A439E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5" creationId="{1074573E-5746-4143-A267-29E0906EABEF}"/>
          </ac:picMkLst>
        </pc:picChg>
        <pc:picChg chg="add mod">
          <ac:chgData name="Sebastian Birk" userId="6fef93f5-c768-4dfb-8bdd-0abbc09bc9e4" providerId="ADAL" clId="{8EEFD104-2E31-459C-8AA0-7BC753309DEA}" dt="2022-06-08T05:17:05.016" v="32410" actId="1076"/>
          <ac:picMkLst>
            <pc:docMk/>
            <pc:sldMk cId="2141592893" sldId="2076138222"/>
            <ac:picMk id="16" creationId="{8AE9FBF2-0C72-4B96-B39E-9508F786A4B4}"/>
          </ac:picMkLst>
        </pc:picChg>
        <pc:picChg chg="add del mod">
          <ac:chgData name="Sebastian Birk" userId="6fef93f5-c768-4dfb-8bdd-0abbc09bc9e4" providerId="ADAL" clId="{8EEFD104-2E31-459C-8AA0-7BC753309DEA}" dt="2022-06-08T05:19:03.192" v="32415" actId="21"/>
          <ac:picMkLst>
            <pc:docMk/>
            <pc:sldMk cId="2141592893" sldId="2076138222"/>
            <ac:picMk id="17" creationId="{0CD83559-0CAF-4C0C-AA7D-89F8CCAED8A4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8" creationId="{31769654-6552-4364-8E3E-FD628327B262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1" creationId="{20FE10DF-7EC9-49F3-B56B-E9549D40EC5D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4" creationId="{BB4C9027-FFAC-43CC-9A6F-EA09C01AA2A6}"/>
          </ac:picMkLst>
        </pc:picChg>
        <pc:picChg chg="add del mod">
          <ac:chgData name="Sebastian Birk" userId="6fef93f5-c768-4dfb-8bdd-0abbc09bc9e4" providerId="ADAL" clId="{8EEFD104-2E31-459C-8AA0-7BC753309DEA}" dt="2022-04-27T19:04:33.120" v="28646" actId="21"/>
          <ac:picMkLst>
            <pc:docMk/>
            <pc:sldMk cId="2141592893" sldId="2076138222"/>
            <ac:picMk id="26" creationId="{841F08C7-A001-4208-B482-FED61042AAA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6-08T05:19:14.097" v="32417" actId="1076"/>
        <pc:sldMkLst>
          <pc:docMk/>
          <pc:sldMk cId="1764193736" sldId="2076138223"/>
        </pc:sldMkLst>
        <pc:spChg chg="mod">
          <ac:chgData name="Sebastian Birk" userId="6fef93f5-c768-4dfb-8bdd-0abbc09bc9e4" providerId="ADAL" clId="{8EEFD104-2E31-459C-8AA0-7BC753309DEA}" dt="2022-04-27T19:20:13.053" v="29219" actId="20577"/>
          <ac:spMkLst>
            <pc:docMk/>
            <pc:sldMk cId="1764193736" sldId="207613822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5:46.341" v="28604" actId="22"/>
          <ac:spMkLst>
            <pc:docMk/>
            <pc:sldMk cId="1764193736" sldId="2076138223"/>
            <ac:spMk id="4" creationId="{B137004E-D0D7-43A5-9298-053455FF7DB2}"/>
          </ac:spMkLst>
        </pc:spChg>
        <pc:spChg chg="add del mod">
          <ac:chgData name="Sebastian Birk" userId="6fef93f5-c768-4dfb-8bdd-0abbc09bc9e4" providerId="ADAL" clId="{8EEFD104-2E31-459C-8AA0-7BC753309DEA}" dt="2022-04-27T19:04:42.219" v="28650" actId="478"/>
          <ac:spMkLst>
            <pc:docMk/>
            <pc:sldMk cId="1764193736" sldId="2076138223"/>
            <ac:spMk id="15" creationId="{B3652CEB-2D7D-42C8-A516-4E9A19B49F1F}"/>
          </ac:spMkLst>
        </pc:spChg>
        <pc:picChg chg="add del mod">
          <ac:chgData name="Sebastian Birk" userId="6fef93f5-c768-4dfb-8bdd-0abbc09bc9e4" providerId="ADAL" clId="{8EEFD104-2E31-459C-8AA0-7BC753309DEA}" dt="2022-06-08T05:18:55.808" v="32411" actId="21"/>
          <ac:picMkLst>
            <pc:docMk/>
            <pc:sldMk cId="1764193736" sldId="2076138223"/>
            <ac:picMk id="4" creationId="{06204159-375A-4C84-BE00-4600B462CAEA}"/>
          </ac:picMkLst>
        </pc:picChg>
        <pc:picChg chg="add mod">
          <ac:chgData name="Sebastian Birk" userId="6fef93f5-c768-4dfb-8bdd-0abbc09bc9e4" providerId="ADAL" clId="{8EEFD104-2E31-459C-8AA0-7BC753309DEA}" dt="2022-06-08T05:19:14.097" v="32417" actId="1076"/>
          <ac:picMkLst>
            <pc:docMk/>
            <pc:sldMk cId="1764193736" sldId="2076138223"/>
            <ac:picMk id="6" creationId="{61168C89-DC6E-4F8E-94A6-D496B3D57082}"/>
          </ac:picMkLst>
        </pc:picChg>
        <pc:picChg chg="add del mod ord">
          <ac:chgData name="Sebastian Birk" userId="6fef93f5-c768-4dfb-8bdd-0abbc09bc9e4" providerId="ADAL" clId="{8EEFD104-2E31-459C-8AA0-7BC753309DEA}" dt="2022-04-27T19:04:35.501" v="28648" actId="478"/>
          <ac:picMkLst>
            <pc:docMk/>
            <pc:sldMk cId="1764193736" sldId="2076138223"/>
            <ac:picMk id="6" creationId="{C8C25C1B-9EE1-488B-A19D-83540D572226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7" creationId="{E4DAB1B2-6BBF-4AFD-B151-09975D9493A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9" creationId="{BFFAE369-20E4-45FD-9A9E-B67D99EC56C8}"/>
          </ac:picMkLst>
        </pc:picChg>
        <pc:picChg chg="add mod">
          <ac:chgData name="Sebastian Birk" userId="6fef93f5-c768-4dfb-8bdd-0abbc09bc9e4" providerId="ADAL" clId="{8EEFD104-2E31-459C-8AA0-7BC753309DEA}" dt="2022-06-08T05:19:03.974" v="32416"/>
          <ac:picMkLst>
            <pc:docMk/>
            <pc:sldMk cId="1764193736" sldId="2076138223"/>
            <ac:picMk id="9" creationId="{E392059F-E58B-41C1-BCB2-3AB623169648}"/>
          </ac:picMkLst>
        </pc:picChg>
        <pc:picChg chg="add del mod">
          <ac:chgData name="Sebastian Birk" userId="6fef93f5-c768-4dfb-8bdd-0abbc09bc9e4" providerId="ADAL" clId="{8EEFD104-2E31-459C-8AA0-7BC753309DEA}" dt="2022-06-08T05:15:16.973" v="32391" actId="478"/>
          <ac:picMkLst>
            <pc:docMk/>
            <pc:sldMk cId="1764193736" sldId="2076138223"/>
            <ac:picMk id="10" creationId="{6D635D12-4F62-4810-B367-7B62E3BF83F0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1" creationId="{610BC133-5BE5-49FE-B8CF-497866D62EC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3" creationId="{4F96E4F9-84F9-4B18-9CD5-23328ED93597}"/>
          </ac:picMkLst>
        </pc:picChg>
        <pc:picChg chg="add del mod">
          <ac:chgData name="Sebastian Birk" userId="6fef93f5-c768-4dfb-8bdd-0abbc09bc9e4" providerId="ADAL" clId="{8EEFD104-2E31-459C-8AA0-7BC753309DEA}" dt="2022-06-08T05:14:49.934" v="32386" actId="478"/>
          <ac:picMkLst>
            <pc:docMk/>
            <pc:sldMk cId="1764193736" sldId="2076138223"/>
            <ac:picMk id="14" creationId="{021401CF-C40A-421D-A5D1-FFD5371D1738}"/>
          </ac:picMkLst>
        </pc:picChg>
        <pc:picChg chg="add del mod">
          <ac:chgData name="Sebastian Birk" userId="6fef93f5-c768-4dfb-8bdd-0abbc09bc9e4" providerId="ADAL" clId="{8EEFD104-2E31-459C-8AA0-7BC753309DEA}" dt="2022-04-27T19:05:13.621" v="28657" actId="478"/>
          <ac:picMkLst>
            <pc:docMk/>
            <pc:sldMk cId="1764193736" sldId="2076138223"/>
            <ac:picMk id="16" creationId="{9A58F860-2407-4605-827E-66B310D22CA7}"/>
          </ac:picMkLst>
        </pc:picChg>
      </pc:sldChg>
      <pc:sldChg chg="modSp add del mod ord modCm">
        <pc:chgData name="Sebastian Birk" userId="6fef93f5-c768-4dfb-8bdd-0abbc09bc9e4" providerId="ADAL" clId="{8EEFD104-2E31-459C-8AA0-7BC753309DEA}" dt="2022-06-08T05:46:18.723" v="33219" actId="20577"/>
        <pc:sldMkLst>
          <pc:docMk/>
          <pc:sldMk cId="2257170598" sldId="2076138224"/>
        </pc:sldMkLst>
        <pc:spChg chg="mod">
          <ac:chgData name="Sebastian Birk" userId="6fef93f5-c768-4dfb-8bdd-0abbc09bc9e4" providerId="ADAL" clId="{8EEFD104-2E31-459C-8AA0-7BC753309DEA}" dt="2022-06-08T05:44:19.272" v="33208" actId="20577"/>
          <ac:spMkLst>
            <pc:docMk/>
            <pc:sldMk cId="2257170598" sldId="207613822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6-08T05:46:18.723" v="33219" actId="20577"/>
          <ac:spMkLst>
            <pc:docMk/>
            <pc:sldMk cId="2257170598" sldId="2076138224"/>
            <ac:spMk id="3" creationId="{6578AF98-DD32-4443-AFE5-519E84075324}"/>
          </ac:spMkLst>
        </pc:spChg>
      </pc:sldChg>
      <pc:sldChg chg="modSp add mod">
        <pc:chgData name="Sebastian Birk" userId="6fef93f5-c768-4dfb-8bdd-0abbc09bc9e4" providerId="ADAL" clId="{8EEFD104-2E31-459C-8AA0-7BC753309DEA}" dt="2022-06-11T05:12:12.793" v="33330" actId="20577"/>
        <pc:sldMkLst>
          <pc:docMk/>
          <pc:sldMk cId="3588732988" sldId="2076138251"/>
        </pc:sldMkLst>
        <pc:spChg chg="mod">
          <ac:chgData name="Sebastian Birk" userId="6fef93f5-c768-4dfb-8bdd-0abbc09bc9e4" providerId="ADAL" clId="{8EEFD104-2E31-459C-8AA0-7BC753309DEA}" dt="2022-06-11T05:08:43.067" v="33221" actId="20577"/>
          <ac:spMkLst>
            <pc:docMk/>
            <pc:sldMk cId="3588732988" sldId="2076138251"/>
            <ac:spMk id="9" creationId="{DCB8B845-2CB8-4661-AB29-AEAD383A3FB3}"/>
          </ac:spMkLst>
        </pc:spChg>
        <pc:spChg chg="mod">
          <ac:chgData name="Sebastian Birk" userId="6fef93f5-c768-4dfb-8bdd-0abbc09bc9e4" providerId="ADAL" clId="{8EEFD104-2E31-459C-8AA0-7BC753309DEA}" dt="2022-06-11T05:10:02.177" v="33269" actId="20577"/>
          <ac:spMkLst>
            <pc:docMk/>
            <pc:sldMk cId="3588732988" sldId="2076138251"/>
            <ac:spMk id="22" creationId="{91D6185F-62F3-4C87-8402-C189E6CBF7DE}"/>
          </ac:spMkLst>
        </pc:spChg>
        <pc:spChg chg="mod">
          <ac:chgData name="Sebastian Birk" userId="6fef93f5-c768-4dfb-8bdd-0abbc09bc9e4" providerId="ADAL" clId="{8EEFD104-2E31-459C-8AA0-7BC753309DEA}" dt="2022-06-11T05:08:54.155" v="33225" actId="20577"/>
          <ac:spMkLst>
            <pc:docMk/>
            <pc:sldMk cId="3588732988" sldId="2076138251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6-11T05:09:00.313" v="33227" actId="20577"/>
          <ac:spMkLst>
            <pc:docMk/>
            <pc:sldMk cId="3588732988" sldId="2076138251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6-11T05:10:40.526" v="33290" actId="20577"/>
          <ac:spMkLst>
            <pc:docMk/>
            <pc:sldMk cId="3588732988" sldId="2076138251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6-11T05:11:02.413" v="33292" actId="20577"/>
          <ac:spMkLst>
            <pc:docMk/>
            <pc:sldMk cId="3588732988" sldId="2076138251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6-11T05:11:32.168" v="33308" actId="20577"/>
          <ac:spMkLst>
            <pc:docMk/>
            <pc:sldMk cId="3588732988" sldId="2076138251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6-11T05:11:36.283" v="33310" actId="20577"/>
          <ac:spMkLst>
            <pc:docMk/>
            <pc:sldMk cId="3588732988" sldId="2076138251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6-11T05:11:40.246" v="33312" actId="20577"/>
          <ac:spMkLst>
            <pc:docMk/>
            <pc:sldMk cId="3588732988" sldId="2076138251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6-11T05:11:50.514" v="33326" actId="20577"/>
          <ac:spMkLst>
            <pc:docMk/>
            <pc:sldMk cId="3588732988" sldId="2076138251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6-11T05:12:10.745" v="33328" actId="20577"/>
          <ac:spMkLst>
            <pc:docMk/>
            <pc:sldMk cId="3588732988" sldId="2076138251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6-11T05:12:12.793" v="33330" actId="20577"/>
          <ac:spMkLst>
            <pc:docMk/>
            <pc:sldMk cId="3588732988" sldId="2076138251"/>
            <ac:spMk id="56" creationId="{1A3315ED-64C6-482E-864E-B4114FBBD4E6}"/>
          </ac:spMkLst>
        </pc:spChg>
        <pc:grpChg chg="mod">
          <ac:chgData name="Sebastian Birk" userId="6fef93f5-c768-4dfb-8bdd-0abbc09bc9e4" providerId="ADAL" clId="{8EEFD104-2E31-459C-8AA0-7BC753309DEA}" dt="2022-06-05T17:13:17.093" v="32168" actId="1076"/>
          <ac:grpSpMkLst>
            <pc:docMk/>
            <pc:sldMk cId="3588732988" sldId="2076138251"/>
            <ac:grpSpMk id="25" creationId="{AD771501-7961-4F7D-9D1C-89CA05446088}"/>
          </ac:grpSpMkLst>
        </pc:grpChg>
      </pc:sldChg>
      <pc:sldMasterChg chg="modSldLayout sldLayoutOrd">
        <pc:chgData name="Sebastian Birk" userId="6fef93f5-c768-4dfb-8bdd-0abbc09bc9e4" providerId="ADAL" clId="{8EEFD104-2E31-459C-8AA0-7BC753309DEA}" dt="2022-02-18T08:54:46.881" v="1009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8EEFD104-2E31-459C-8AA0-7BC753309DEA}" dt="2022-02-18T08:54:46.881" v="10094" actId="6014"/>
          <pc:sldLayoutMkLst>
            <pc:docMk/>
            <pc:sldMasterMk cId="2156093164" sldId="2147483758"/>
            <pc:sldLayoutMk cId="719216604" sldId="2147484433"/>
          </pc:sldLayoutMkLst>
          <pc:picChg chg="add del">
            <ac:chgData name="Sebastian Birk" userId="6fef93f5-c768-4dfb-8bdd-0abbc09bc9e4" providerId="ADAL" clId="{8EEFD104-2E31-459C-8AA0-7BC753309DEA}" dt="2022-02-18T08:54:04.287" v="10088" actId="22"/>
            <ac:picMkLst>
              <pc:docMk/>
              <pc:sldMasterMk cId="2156093164" sldId="2147483758"/>
              <pc:sldLayoutMk cId="719216604" sldId="2147484433"/>
              <ac:picMk id="3" creationId="{ED398971-D835-49EE-B475-D978F8D323B4}"/>
            </ac:picMkLst>
          </pc:picChg>
          <pc:picChg chg="add mod ord">
            <ac:chgData name="Sebastian Birk" userId="6fef93f5-c768-4dfb-8bdd-0abbc09bc9e4" providerId="ADAL" clId="{8EEFD104-2E31-459C-8AA0-7BC753309DEA}" dt="2022-02-18T08:54:27.897" v="10092" actId="167"/>
            <ac:picMkLst>
              <pc:docMk/>
              <pc:sldMasterMk cId="2156093164" sldId="2147483758"/>
              <pc:sldLayoutMk cId="719216604" sldId="2147484433"/>
              <ac:picMk id="25" creationId="{BDE1F3AE-0193-4175-B1CA-53506BECDEE6}"/>
            </ac:picMkLst>
          </pc:picChg>
        </pc:sldLayoutChg>
        <pc:sldLayoutChg chg="addSp delSp modSp mod">
          <pc:chgData name="Sebastian Birk" userId="6fef93f5-c768-4dfb-8bdd-0abbc09bc9e4" providerId="ADAL" clId="{8EEFD104-2E31-459C-8AA0-7BC753309DEA}" dt="2022-02-02T17:59:27.261" v="177" actId="6014"/>
          <pc:sldLayoutMkLst>
            <pc:docMk/>
            <pc:sldMasterMk cId="2156093164" sldId="2147483758"/>
            <pc:sldLayoutMk cId="1634791910" sldId="2147484438"/>
          </pc:sldLayoutMkLst>
          <pc:picChg chg="del">
            <ac:chgData name="Sebastian Birk" userId="6fef93f5-c768-4dfb-8bdd-0abbc09bc9e4" providerId="ADAL" clId="{8EEFD104-2E31-459C-8AA0-7BC753309DEA}" dt="2022-02-02T17:58:04.770" v="170" actId="478"/>
            <ac:picMkLst>
              <pc:docMk/>
              <pc:sldMasterMk cId="2156093164" sldId="2147483758"/>
              <pc:sldLayoutMk cId="1634791910" sldId="2147484438"/>
              <ac:picMk id="3" creationId="{7ED6CE94-821B-4EFD-8C60-EC4DE24AF219}"/>
            </ac:picMkLst>
          </pc:picChg>
          <pc:picChg chg="add del mod ord">
            <ac:chgData name="Sebastian Birk" userId="6fef93f5-c768-4dfb-8bdd-0abbc09bc9e4" providerId="ADAL" clId="{8EEFD104-2E31-459C-8AA0-7BC753309DEA}" dt="2022-02-02T17:58:14.601" v="172" actId="478"/>
            <ac:picMkLst>
              <pc:docMk/>
              <pc:sldMasterMk cId="2156093164" sldId="2147483758"/>
              <pc:sldLayoutMk cId="1634791910" sldId="2147484438"/>
              <ac:picMk id="8" creationId="{CBEDC65D-0765-4453-8CAE-D4C55AAAD1FE}"/>
            </ac:picMkLst>
          </pc:picChg>
          <pc:picChg chg="add mod ord">
            <ac:chgData name="Sebastian Birk" userId="6fef93f5-c768-4dfb-8bdd-0abbc09bc9e4" providerId="ADAL" clId="{8EEFD104-2E31-459C-8AA0-7BC753309DEA}" dt="2022-02-02T17:59:15.368" v="176" actId="167"/>
            <ac:picMkLst>
              <pc:docMk/>
              <pc:sldMasterMk cId="2156093164" sldId="2147483758"/>
              <pc:sldLayoutMk cId="1634791910" sldId="2147484438"/>
              <ac:picMk id="23" creationId="{A90AB0B1-B281-4D73-8DB9-038F790331A6}"/>
            </ac:picMkLst>
          </pc:picChg>
        </pc:sldLayoutChg>
      </pc:sldMasterChg>
      <pc:sldMasterChg chg="modSldLayout">
        <pc:chgData name="Sebastian Birk" userId="6fef93f5-c768-4dfb-8bdd-0abbc09bc9e4" providerId="ADAL" clId="{8EEFD104-2E31-459C-8AA0-7BC753309DEA}" dt="2022-02-18T08:54:20.557" v="10090"/>
        <pc:sldMasterMkLst>
          <pc:docMk/>
          <pc:sldMasterMk cId="2502239027" sldId="2147484329"/>
        </pc:sldMasterMkLst>
        <pc:sldLayoutChg chg="addSp delSp modSp">
          <pc:chgData name="Sebastian Birk" userId="6fef93f5-c768-4dfb-8bdd-0abbc09bc9e4" providerId="ADAL" clId="{8EEFD104-2E31-459C-8AA0-7BC753309DEA}" dt="2022-02-18T08:54:20.557" v="10090"/>
          <pc:sldLayoutMkLst>
            <pc:docMk/>
            <pc:sldMasterMk cId="2502239027" sldId="2147484329"/>
            <pc:sldLayoutMk cId="3433139496" sldId="2147484407"/>
          </pc:sldLayoutMkLst>
          <pc:picChg chg="add del mod">
            <ac:chgData name="Sebastian Birk" userId="6fef93f5-c768-4dfb-8bdd-0abbc09bc9e4" providerId="ADAL" clId="{8EEFD104-2E31-459C-8AA0-7BC753309DEA}" dt="2022-02-18T08:54:20.557" v="10090"/>
            <ac:picMkLst>
              <pc:docMk/>
              <pc:sldMasterMk cId="2502239027" sldId="2147484329"/>
              <pc:sldLayoutMk cId="3433139496" sldId="2147484407"/>
              <ac:picMk id="33" creationId="{8D5B2F1D-88F5-47E8-852B-CF5FA28E102B}"/>
            </ac:picMkLst>
          </pc:picChg>
        </pc:sldLayoutChg>
      </pc:sldMasterChg>
    </pc:docChg>
  </pc:docChgLst>
  <pc:docChgLst>
    <pc:chgData name="Sowmya Prakash" userId="S::sowmya.c.prakash@avanade.com::eba35ed4-c23e-41cd-9062-384040ef55eb" providerId="AD" clId="Web-{DB8C62A3-7A1B-D2D7-AF61-868324A9F8CF}"/>
    <pc:docChg chg="addSld delSld modSld">
      <pc:chgData name="Sowmya Prakash" userId="S::sowmya.c.prakash@avanade.com::eba35ed4-c23e-41cd-9062-384040ef55eb" providerId="AD" clId="Web-{DB8C62A3-7A1B-D2D7-AF61-868324A9F8CF}" dt="2022-03-17T17:00:14.291" v="2107"/>
      <pc:docMkLst>
        <pc:docMk/>
      </pc:docMkLst>
      <pc:sldChg chg="addSp delSp modSp new">
        <pc:chgData name="Sowmya Prakash" userId="S::sowmya.c.prakash@avanade.com::eba35ed4-c23e-41cd-9062-384040ef55eb" providerId="AD" clId="Web-{DB8C62A3-7A1B-D2D7-AF61-868324A9F8CF}" dt="2022-03-17T16:23:28.139" v="1430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B8C62A3-7A1B-D2D7-AF61-868324A9F8CF}" dt="2022-03-17T16:00:04.190" v="856" actId="20577"/>
          <ac:spMkLst>
            <pc:docMk/>
            <pc:sldMk cId="1673751036" sldId="4190"/>
            <ac:spMk id="2" creationId="{4D46BE12-F436-4014-A5FC-5A93FC382AA8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39" v="1430" actId="1076"/>
          <ac:spMkLst>
            <pc:docMk/>
            <pc:sldMk cId="1673751036" sldId="4190"/>
            <ac:spMk id="3" creationId="{6A031897-32CD-4D55-A635-DF08D34B301B}"/>
          </ac:spMkLst>
        </pc:spChg>
        <pc:spChg chg="add del mod">
          <ac:chgData name="Sowmya Prakash" userId="S::sowmya.c.prakash@avanade.com::eba35ed4-c23e-41cd-9062-384040ef55eb" providerId="AD" clId="Web-{DB8C62A3-7A1B-D2D7-AF61-868324A9F8CF}" dt="2022-03-17T14:54:20.222" v="54"/>
          <ac:spMkLst>
            <pc:docMk/>
            <pc:sldMk cId="1673751036" sldId="4190"/>
            <ac:spMk id="4" creationId="{3817DC69-3A4C-4FC2-BB79-6D871535A8B4}"/>
          </ac:spMkLst>
        </pc:spChg>
      </pc:sldChg>
      <pc:sldChg chg="modSp new">
        <pc:chgData name="Sowmya Prakash" userId="S::sowmya.c.prakash@avanade.com::eba35ed4-c23e-41cd-9062-384040ef55eb" providerId="AD" clId="Web-{DB8C62A3-7A1B-D2D7-AF61-868324A9F8CF}" dt="2022-03-17T16:23:28.186" v="1431" actId="1076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DB8C62A3-7A1B-D2D7-AF61-868324A9F8CF}" dt="2022-03-17T16:22:36.544" v="1428" actId="14100"/>
          <ac:spMkLst>
            <pc:docMk/>
            <pc:sldMk cId="1356408452" sldId="4191"/>
            <ac:spMk id="2" creationId="{E2540949-F008-4875-A8B7-8CD271C0E3D2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86" v="1431" actId="1076"/>
          <ac:spMkLst>
            <pc:docMk/>
            <pc:sldMk cId="1356408452" sldId="4191"/>
            <ac:spMk id="3" creationId="{4B6C4765-25A3-476A-AE97-4C665D1DF807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5:41:13.683" v="584"/>
        <pc:sldMkLst>
          <pc:docMk/>
          <pc:sldMk cId="3514250896" sldId="4191"/>
        </pc:sldMkLst>
      </pc:sldChg>
      <pc:sldChg chg="modSp new">
        <pc:chgData name="Sowmya Prakash" userId="S::sowmya.c.prakash@avanade.com::eba35ed4-c23e-41cd-9062-384040ef55eb" providerId="AD" clId="Web-{DB8C62A3-7A1B-D2D7-AF61-868324A9F8CF}" dt="2022-03-17T16:52:29.454" v="2105" actId="20577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DB8C62A3-7A1B-D2D7-AF61-868324A9F8CF}" dt="2022-03-17T16:52:29.454" v="2105" actId="20577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4:27.500" v="1465" actId="14100"/>
          <ac:spMkLst>
            <pc:docMk/>
            <pc:sldMk cId="1150713332" sldId="4192"/>
            <ac:spMk id="3" creationId="{CF4F34F6-815C-4E01-9A42-2E895C8EFBE8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7:00:14.291" v="2107"/>
        <pc:sldMkLst>
          <pc:docMk/>
          <pc:sldMk cId="1330124457" sldId="4193"/>
        </pc:sldMkLst>
      </pc:sldChg>
    </pc:docChg>
  </pc:docChgLst>
  <pc:docChgLst>
    <pc:chgData name="Sowmya Prakash" userId="S::sowmya.c.prakash@avanade.com::eba35ed4-c23e-41cd-9062-384040ef55eb" providerId="AD" clId="Web-{C332251F-F4C1-42EA-AAB7-81FC9F924A28}"/>
    <pc:docChg chg="modSld">
      <pc:chgData name="Sowmya Prakash" userId="S::sowmya.c.prakash@avanade.com::eba35ed4-c23e-41cd-9062-384040ef55eb" providerId="AD" clId="Web-{C332251F-F4C1-42EA-AAB7-81FC9F924A28}" dt="2022-06-03T13:31:18.417" v="34"/>
      <pc:docMkLst>
        <pc:docMk/>
      </pc:docMkLst>
      <pc:sldChg chg="addSp modSp addAnim delAnim modAnim">
        <pc:chgData name="Sowmya Prakash" userId="S::sowmya.c.prakash@avanade.com::eba35ed4-c23e-41cd-9062-384040ef55eb" providerId="AD" clId="Web-{C332251F-F4C1-42EA-AAB7-81FC9F924A28}" dt="2022-06-03T13:31:18.417" v="34"/>
        <pc:sldMkLst>
          <pc:docMk/>
          <pc:sldMk cId="3039798316" sldId="2076138249"/>
        </pc:sldMkLst>
        <pc:spChg chg="add mod">
          <ac:chgData name="Sowmya Prakash" userId="S::sowmya.c.prakash@avanade.com::eba35ed4-c23e-41cd-9062-384040ef55eb" providerId="AD" clId="Web-{C332251F-F4C1-42EA-AAB7-81FC9F924A28}" dt="2022-06-03T13:29:16.070" v="5" actId="1076"/>
          <ac:spMkLst>
            <pc:docMk/>
            <pc:sldMk cId="3039798316" sldId="2076138249"/>
            <ac:spMk id="2" creationId="{09C7DD15-188D-856D-A61F-CD7A0216573A}"/>
          </ac:spMkLst>
        </pc:spChg>
        <pc:spChg chg="add mod">
          <ac:chgData name="Sowmya Prakash" userId="S::sowmya.c.prakash@avanade.com::eba35ed4-c23e-41cd-9062-384040ef55eb" providerId="AD" clId="Web-{C332251F-F4C1-42EA-AAB7-81FC9F924A28}" dt="2022-06-03T13:29:51.227" v="8"/>
          <ac:spMkLst>
            <pc:docMk/>
            <pc:sldMk cId="3039798316" sldId="2076138249"/>
            <ac:spMk id="10" creationId="{B4BE3F87-15C3-328C-9CF1-739A91EF3EE7}"/>
          </ac:spMkLst>
        </pc:spChg>
      </pc:sldChg>
    </pc:docChg>
  </pc:docChgLst>
  <pc:docChgLst>
    <pc:chgData name="Sebastian Birk" userId="S::s.birk@avanade.com::6fef93f5-c768-4dfb-8bdd-0abbc09bc9e4" providerId="AD" clId="Web-{C2CAECA7-D30F-4863-BCAD-DDEB0518F3B9}"/>
    <pc:docChg chg="modSld">
      <pc:chgData name="Sebastian Birk" userId="S::s.birk@avanade.com::6fef93f5-c768-4dfb-8bdd-0abbc09bc9e4" providerId="AD" clId="Web-{C2CAECA7-D30F-4863-BCAD-DDEB0518F3B9}" dt="2022-02-25T07:58:20.316" v="15" actId="20577"/>
      <pc:docMkLst>
        <pc:docMk/>
      </pc:docMkLst>
      <pc:sldChg chg="modSp">
        <pc:chgData name="Sebastian Birk" userId="S::s.birk@avanade.com::6fef93f5-c768-4dfb-8bdd-0abbc09bc9e4" providerId="AD" clId="Web-{C2CAECA7-D30F-4863-BCAD-DDEB0518F3B9}" dt="2022-02-25T07:58:20.316" v="15" actId="20577"/>
        <pc:sldMkLst>
          <pc:docMk/>
          <pc:sldMk cId="3725432684" sldId="4122"/>
        </pc:sldMkLst>
        <pc:spChg chg="mod">
          <ac:chgData name="Sebastian Birk" userId="S::s.birk@avanade.com::6fef93f5-c768-4dfb-8bdd-0abbc09bc9e4" providerId="AD" clId="Web-{C2CAECA7-D30F-4863-BCAD-DDEB0518F3B9}" dt="2022-02-25T07:58:20.316" v="15" actId="20577"/>
          <ac:spMkLst>
            <pc:docMk/>
            <pc:sldMk cId="3725432684" sldId="4122"/>
            <ac:spMk id="2" creationId="{63B36622-B6AF-AB4E-B546-278251C064AD}"/>
          </ac:spMkLst>
        </pc:spChg>
      </pc:sldChg>
      <pc:sldChg chg="modSp modNotes">
        <pc:chgData name="Sebastian Birk" userId="S::s.birk@avanade.com::6fef93f5-c768-4dfb-8bdd-0abbc09bc9e4" providerId="AD" clId="Web-{C2CAECA7-D30F-4863-BCAD-DDEB0518F3B9}" dt="2022-02-25T07:56:21.282" v="14"/>
        <pc:sldMkLst>
          <pc:docMk/>
          <pc:sldMk cId="25148551" sldId="4163"/>
        </pc:sldMkLst>
        <pc:graphicFrameChg chg="mod modGraphic">
          <ac:chgData name="Sebastian Birk" userId="S::s.birk@avanade.com::6fef93f5-c768-4dfb-8bdd-0abbc09bc9e4" providerId="AD" clId="Web-{C2CAECA7-D30F-4863-BCAD-DDEB0518F3B9}" dt="2022-02-25T07:56:21.282" v="14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</pc:docChg>
  </pc:docChgLst>
  <pc:docChgLst>
    <pc:chgData name="Yi-Ting Hung" userId="S::yi-ting.hung@avanade.com::9dd5c990-abac-41d4-8ddf-f801e41b4aa1" providerId="AD" clId="Web-{F549CB4F-88B0-4F37-B22E-83585EBB275E}"/>
    <pc:docChg chg="addSld delSld modSld sldOrd">
      <pc:chgData name="Yi-Ting Hung" userId="S::yi-ting.hung@avanade.com::9dd5c990-abac-41d4-8ddf-f801e41b4aa1" providerId="AD" clId="Web-{F549CB4F-88B0-4F37-B22E-83585EBB275E}" dt="2022-02-17T18:24:32.552" v="386" actId="20577"/>
      <pc:docMkLst>
        <pc:docMk/>
      </pc:docMkLst>
      <pc:sldChg chg="modSp">
        <pc:chgData name="Yi-Ting Hung" userId="S::yi-ting.hung@avanade.com::9dd5c990-abac-41d4-8ddf-f801e41b4aa1" providerId="AD" clId="Web-{F549CB4F-88B0-4F37-B22E-83585EBB275E}" dt="2022-02-17T18:24:32.552" v="38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F549CB4F-88B0-4F37-B22E-83585EBB275E}" dt="2022-02-17T18:24:32.552" v="386" actId="20577"/>
          <ac:spMkLst>
            <pc:docMk/>
            <pc:sldMk cId="80863721" sldId="4148"/>
            <ac:spMk id="2" creationId="{63B36622-B6AF-AB4E-B546-278251C064AD}"/>
          </ac:spMkLst>
        </pc:spChg>
      </pc:sldChg>
      <pc:sldChg chg="modSp add ord replId">
        <pc:chgData name="Yi-Ting Hung" userId="S::yi-ting.hung@avanade.com::9dd5c990-abac-41d4-8ddf-f801e41b4aa1" providerId="AD" clId="Web-{F549CB4F-88B0-4F37-B22E-83585EBB275E}" dt="2022-02-17T18:19:19.375" v="275" actId="20577"/>
        <pc:sldMkLst>
          <pc:docMk/>
          <pc:sldMk cId="937773134" sldId="4168"/>
        </pc:sldMkLst>
        <pc:spChg chg="mod">
          <ac:chgData name="Yi-Ting Hung" userId="S::yi-ting.hung@avanade.com::9dd5c990-abac-41d4-8ddf-f801e41b4aa1" providerId="AD" clId="Web-{F549CB4F-88B0-4F37-B22E-83585EBB275E}" dt="2022-02-17T18:19:19.375" v="275" actId="20577"/>
          <ac:spMkLst>
            <pc:docMk/>
            <pc:sldMk cId="937773134" sldId="4168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6.233" v="248" actId="20577"/>
          <ac:spMkLst>
            <pc:docMk/>
            <pc:sldMk cId="937773134" sldId="4168"/>
            <ac:spMk id="3" creationId="{6578AF98-DD32-4443-AFE5-519E84075324}"/>
          </ac:spMkLst>
        </pc:spChg>
      </pc:sldChg>
      <pc:sldChg chg="new del">
        <pc:chgData name="Yi-Ting Hung" userId="S::yi-ting.hung@avanade.com::9dd5c990-abac-41d4-8ddf-f801e41b4aa1" providerId="AD" clId="Web-{F549CB4F-88B0-4F37-B22E-83585EBB275E}" dt="2022-02-17T18:02:48.825" v="1"/>
        <pc:sldMkLst>
          <pc:docMk/>
          <pc:sldMk cId="2173088652" sldId="4168"/>
        </pc:sldMkLst>
      </pc:sldChg>
      <pc:sldChg chg="modSp add replId">
        <pc:chgData name="Yi-Ting Hung" userId="S::yi-ting.hung@avanade.com::9dd5c990-abac-41d4-8ddf-f801e41b4aa1" providerId="AD" clId="Web-{F549CB4F-88B0-4F37-B22E-83585EBB275E}" dt="2022-02-17T18:22:47.894" v="340" actId="20577"/>
        <pc:sldMkLst>
          <pc:docMk/>
          <pc:sldMk cId="251505800" sldId="4169"/>
        </pc:sldMkLst>
        <pc:spChg chg="mod">
          <ac:chgData name="Yi-Ting Hung" userId="S::yi-ting.hung@avanade.com::9dd5c990-abac-41d4-8ddf-f801e41b4aa1" providerId="AD" clId="Web-{F549CB4F-88B0-4F37-B22E-83585EBB275E}" dt="2022-02-17T18:22:47.894" v="340" actId="20577"/>
          <ac:spMkLst>
            <pc:docMk/>
            <pc:sldMk cId="251505800" sldId="4169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4:56.370" v="150" actId="20577"/>
          <ac:spMkLst>
            <pc:docMk/>
            <pc:sldMk cId="251505800" sldId="416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3:05.582" v="341" actId="20577"/>
        <pc:sldMkLst>
          <pc:docMk/>
          <pc:sldMk cId="2353523617" sldId="4170"/>
        </pc:sldMkLst>
        <pc:spChg chg="mod">
          <ac:chgData name="Yi-Ting Hung" userId="S::yi-ting.hung@avanade.com::9dd5c990-abac-41d4-8ddf-f801e41b4aa1" providerId="AD" clId="Web-{F549CB4F-88B0-4F37-B22E-83585EBB275E}" dt="2022-02-17T18:23:05.582" v="341" actId="20577"/>
          <ac:spMkLst>
            <pc:docMk/>
            <pc:sldMk cId="2353523617" sldId="4170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1:56.585" v="83" actId="20577"/>
          <ac:spMkLst>
            <pc:docMk/>
            <pc:sldMk cId="2353523617" sldId="4170"/>
            <ac:spMk id="3" creationId="{6578AF98-DD32-4443-AFE5-519E84075324}"/>
          </ac:spMkLst>
        </pc:spChg>
      </pc:sldChg>
      <pc:sldChg chg="modSp add del replId">
        <pc:chgData name="Yi-Ting Hung" userId="S::yi-ting.hung@avanade.com::9dd5c990-abac-41d4-8ddf-f801e41b4aa1" providerId="AD" clId="Web-{F549CB4F-88B0-4F37-B22E-83585EBB275E}" dt="2022-02-17T18:19:23.968" v="276"/>
        <pc:sldMkLst>
          <pc:docMk/>
          <pc:sldMk cId="880996507" sldId="4171"/>
        </pc:sldMkLst>
        <pc:spChg chg="mod">
          <ac:chgData name="Yi-Ting Hung" userId="S::yi-ting.hung@avanade.com::9dd5c990-abac-41d4-8ddf-f801e41b4aa1" providerId="AD" clId="Web-{F549CB4F-88B0-4F37-B22E-83585EBB275E}" dt="2022-02-17T18:17:52.576" v="243" actId="20577"/>
          <ac:spMkLst>
            <pc:docMk/>
            <pc:sldMk cId="880996507" sldId="4171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2.404" v="246" actId="20577"/>
          <ac:spMkLst>
            <pc:docMk/>
            <pc:sldMk cId="880996507" sldId="4171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15:43.402" v="178" actId="20577"/>
        <pc:sldMkLst>
          <pc:docMk/>
          <pc:sldMk cId="3521349744" sldId="4172"/>
        </pc:sldMkLst>
        <pc:spChg chg="mod">
          <ac:chgData name="Yi-Ting Hung" userId="S::yi-ting.hung@avanade.com::9dd5c990-abac-41d4-8ddf-f801e41b4aa1" providerId="AD" clId="Web-{F549CB4F-88B0-4F37-B22E-83585EBB275E}" dt="2022-02-17T18:15:43.402" v="178" actId="20577"/>
          <ac:spMkLst>
            <pc:docMk/>
            <pc:sldMk cId="3521349744" sldId="4172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5:16.948" v="157" actId="20577"/>
          <ac:spMkLst>
            <pc:docMk/>
            <pc:sldMk cId="3521349744" sldId="4172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2:40.519" v="339" actId="20577"/>
        <pc:sldMkLst>
          <pc:docMk/>
          <pc:sldMk cId="91714403" sldId="4173"/>
        </pc:sldMkLst>
        <pc:spChg chg="mod">
          <ac:chgData name="Yi-Ting Hung" userId="S::yi-ting.hung@avanade.com::9dd5c990-abac-41d4-8ddf-f801e41b4aa1" providerId="AD" clId="Web-{F549CB4F-88B0-4F37-B22E-83585EBB275E}" dt="2022-02-17T18:22:40.519" v="339" actId="20577"/>
          <ac:spMkLst>
            <pc:docMk/>
            <pc:sldMk cId="91714403" sldId="4173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ADB5152E-832F-475A-AEC7-B40FAAF76962}"/>
    <pc:docChg chg="addSld modSld">
      <pc:chgData name="Sowmya Prakash" userId="S::sowmya.c.prakash@avanade.com::eba35ed4-c23e-41cd-9062-384040ef55eb" providerId="AD" clId="Web-{ADB5152E-832F-475A-AEC7-B40FAAF76962}" dt="2022-04-27T11:47:45.234" v="574" actId="20577"/>
      <pc:docMkLst>
        <pc:docMk/>
      </pc:docMkLst>
      <pc:sldChg chg="modSp new">
        <pc:chgData name="Sowmya Prakash" userId="S::sowmya.c.prakash@avanade.com::eba35ed4-c23e-41cd-9062-384040ef55eb" providerId="AD" clId="Web-{ADB5152E-832F-475A-AEC7-B40FAAF76962}" dt="2022-04-27T11:47:45.234" v="574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ADB5152E-832F-475A-AEC7-B40FAAF76962}" dt="2022-04-27T11:47:45.234" v="574" actId="20577"/>
          <ac:spMkLst>
            <pc:docMk/>
            <pc:sldMk cId="4282176044" sldId="2076138218"/>
            <ac:spMk id="2" creationId="{1072492B-D469-EAA3-869B-61393AEDFB88}"/>
          </ac:spMkLst>
        </pc:spChg>
        <pc:spChg chg="mod">
          <ac:chgData name="Sowmya Prakash" userId="S::sowmya.c.prakash@avanade.com::eba35ed4-c23e-41cd-9062-384040ef55eb" providerId="AD" clId="Web-{ADB5152E-832F-475A-AEC7-B40FAAF76962}" dt="2022-04-27T11:16:27.887" v="25" actId="20577"/>
          <ac:spMkLst>
            <pc:docMk/>
            <pc:sldMk cId="4282176044" sldId="2076138218"/>
            <ac:spMk id="3" creationId="{7AAAD5EE-B8A0-4A4A-BADC-253F73F6A9DC}"/>
          </ac:spMkLst>
        </pc:spChg>
      </pc:sldChg>
    </pc:docChg>
  </pc:docChgLst>
  <pc:docChgLst>
    <pc:chgData name="Sahana Krishna Murthy" userId="ebbd8081-ff17-4e68-8a67-85c3cc5ae6db" providerId="ADAL" clId="{70EF0401-892D-424A-951E-A4756F316AF2}"/>
    <pc:docChg chg="undo redo custSel addSld delSld modSld">
      <pc:chgData name="Sahana Krishna Murthy" userId="ebbd8081-ff17-4e68-8a67-85c3cc5ae6db" providerId="ADAL" clId="{70EF0401-892D-424A-951E-A4756F316AF2}" dt="2022-03-24T16:40:59.780" v="620" actId="1076"/>
      <pc:docMkLst>
        <pc:docMk/>
      </pc:docMkLst>
      <pc:sldChg chg="modSp mod">
        <pc:chgData name="Sahana Krishna Murthy" userId="ebbd8081-ff17-4e68-8a67-85c3cc5ae6db" providerId="ADAL" clId="{70EF0401-892D-424A-951E-A4756F316AF2}" dt="2022-03-04T11:25:13.002" v="527" actId="20577"/>
        <pc:sldMkLst>
          <pc:docMk/>
          <pc:sldMk cId="1476048391" sldId="4124"/>
        </pc:sldMkLst>
        <pc:spChg chg="mod">
          <ac:chgData name="Sahana Krishna Murthy" userId="ebbd8081-ff17-4e68-8a67-85c3cc5ae6db" providerId="ADAL" clId="{70EF0401-892D-424A-951E-A4756F316AF2}" dt="2022-03-04T11:25:13.002" v="527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27.549" v="6" actId="20577"/>
        <pc:sldMkLst>
          <pc:docMk/>
          <pc:sldMk cId="2378402692" sldId="4139"/>
        </pc:sldMkLst>
        <pc:spChg chg="mod">
          <ac:chgData name="Sahana Krishna Murthy" userId="ebbd8081-ff17-4e68-8a67-85c3cc5ae6db" providerId="ADAL" clId="{70EF0401-892D-424A-951E-A4756F316AF2}" dt="2022-03-04T10:37:27.549" v="6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ahana Krishna Murthy" userId="ebbd8081-ff17-4e68-8a67-85c3cc5ae6db" providerId="ADAL" clId="{70EF0401-892D-424A-951E-A4756F316AF2}" dt="2022-03-04T10:56:31.556" v="518" actId="20577"/>
        <pc:sldMkLst>
          <pc:docMk/>
          <pc:sldMk cId="2754555722" sldId="4146"/>
        </pc:sldMkLst>
        <pc:spChg chg="mod">
          <ac:chgData name="Sahana Krishna Murthy" userId="ebbd8081-ff17-4e68-8a67-85c3cc5ae6db" providerId="ADAL" clId="{70EF0401-892D-424A-951E-A4756F316AF2}" dt="2022-03-04T10:56:31.556" v="518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6:10.898" v="4" actId="14100"/>
        <pc:sldMkLst>
          <pc:docMk/>
          <pc:sldMk cId="3087520817" sldId="4152"/>
        </pc:sldMkLst>
        <pc:spChg chg="mod">
          <ac:chgData name="Sahana Krishna Murthy" userId="ebbd8081-ff17-4e68-8a67-85c3cc5ae6db" providerId="ADAL" clId="{70EF0401-892D-424A-951E-A4756F316AF2}" dt="2022-03-04T10:36:10.898" v="4" actId="14100"/>
          <ac:spMkLst>
            <pc:docMk/>
            <pc:sldMk cId="3087520817" sldId="4152"/>
            <ac:spMk id="24" creationId="{5B9D5D05-3185-4E5A-9AB0-D30482C8F2DE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12.021" v="5" actId="20577"/>
        <pc:sldMkLst>
          <pc:docMk/>
          <pc:sldMk cId="25148551" sldId="4163"/>
        </pc:sldMkLst>
        <pc:spChg chg="mod">
          <ac:chgData name="Sahana Krishna Murthy" userId="ebbd8081-ff17-4e68-8a67-85c3cc5ae6db" providerId="ADAL" clId="{70EF0401-892D-424A-951E-A4756F316AF2}" dt="2022-03-04T10:37:12.021" v="5" actId="20577"/>
          <ac:spMkLst>
            <pc:docMk/>
            <pc:sldMk cId="25148551" sldId="4163"/>
            <ac:spMk id="34" creationId="{8DB0F4C5-0B37-47E7-BB34-2E4B42AE8EBE}"/>
          </ac:spMkLst>
        </pc:spChg>
      </pc:sldChg>
      <pc:sldChg chg="modSp mod">
        <pc:chgData name="Sahana Krishna Murthy" userId="ebbd8081-ff17-4e68-8a67-85c3cc5ae6db" providerId="ADAL" clId="{70EF0401-892D-424A-951E-A4756F316AF2}" dt="2022-03-04T11:28:40.505" v="587" actId="20577"/>
        <pc:sldMkLst>
          <pc:docMk/>
          <pc:sldMk cId="3107580400" sldId="4185"/>
        </pc:sldMkLst>
        <pc:spChg chg="mod">
          <ac:chgData name="Sahana Krishna Murthy" userId="ebbd8081-ff17-4e68-8a67-85c3cc5ae6db" providerId="ADAL" clId="{70EF0401-892D-424A-951E-A4756F316AF2}" dt="2022-03-04T11:28:40.505" v="587" actId="20577"/>
          <ac:spMkLst>
            <pc:docMk/>
            <pc:sldMk cId="3107580400" sldId="4185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1:41:46.006" v="618" actId="20577"/>
        <pc:sldMkLst>
          <pc:docMk/>
          <pc:sldMk cId="835769774" sldId="4186"/>
        </pc:sldMkLst>
        <pc:spChg chg="mod">
          <ac:chgData name="Sahana Krishna Murthy" userId="ebbd8081-ff17-4e68-8a67-85c3cc5ae6db" providerId="ADAL" clId="{70EF0401-892D-424A-951E-A4756F316AF2}" dt="2022-03-04T11:41:46.006" v="618" actId="20577"/>
          <ac:spMkLst>
            <pc:docMk/>
            <pc:sldMk cId="835769774" sldId="418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24T16:40:59.780" v="620" actId="1076"/>
        <pc:sldMkLst>
          <pc:docMk/>
          <pc:sldMk cId="3145703802" sldId="4187"/>
        </pc:sldMkLst>
        <pc:spChg chg="mod">
          <ac:chgData name="Sahana Krishna Murthy" userId="ebbd8081-ff17-4e68-8a67-85c3cc5ae6db" providerId="ADAL" clId="{70EF0401-892D-424A-951E-A4756F316AF2}" dt="2022-03-24T16:40:59.780" v="620" actId="1076"/>
          <ac:spMkLst>
            <pc:docMk/>
            <pc:sldMk cId="3145703802" sldId="4187"/>
            <ac:spMk id="2" creationId="{63B36622-B6AF-AB4E-B546-278251C064AD}"/>
          </ac:spMkLst>
        </pc:spChg>
      </pc:sldChg>
      <pc:sldChg chg="new del">
        <pc:chgData name="Sahana Krishna Murthy" userId="ebbd8081-ff17-4e68-8a67-85c3cc5ae6db" providerId="ADAL" clId="{70EF0401-892D-424A-951E-A4756F316AF2}" dt="2022-03-04T11:39:32.792" v="614" actId="47"/>
        <pc:sldMkLst>
          <pc:docMk/>
          <pc:sldMk cId="2677101702" sldId="4188"/>
        </pc:sldMkLst>
      </pc:sldChg>
      <pc:sldChg chg="modSp mod">
        <pc:chgData name="Sahana Krishna Murthy" userId="ebbd8081-ff17-4e68-8a67-85c3cc5ae6db" providerId="ADAL" clId="{70EF0401-892D-424A-951E-A4756F316AF2}" dt="2022-03-11T07:10:39.859" v="619" actId="20577"/>
        <pc:sldMkLst>
          <pc:docMk/>
          <pc:sldMk cId="1540842578" sldId="4189"/>
        </pc:sldMkLst>
        <pc:spChg chg="mod">
          <ac:chgData name="Sahana Krishna Murthy" userId="ebbd8081-ff17-4e68-8a67-85c3cc5ae6db" providerId="ADAL" clId="{70EF0401-892D-424A-951E-A4756F316AF2}" dt="2022-03-11T07:10:39.859" v="619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Sowmya Prakash" userId="S::sowmya.c.prakash@avanade.com::eba35ed4-c23e-41cd-9062-384040ef55eb" providerId="AD" clId="Web-{6ABC8CB1-8332-40F8-8D9A-CF89D7BA93E6}"/>
    <pc:docChg chg="addSld modSld sldOrd">
      <pc:chgData name="Sowmya Prakash" userId="S::sowmya.c.prakash@avanade.com::eba35ed4-c23e-41cd-9062-384040ef55eb" providerId="AD" clId="Web-{6ABC8CB1-8332-40F8-8D9A-CF89D7BA93E6}" dt="2022-06-01T12:41:03.309" v="409"/>
      <pc:docMkLst>
        <pc:docMk/>
      </pc:docMkLst>
      <pc:sldChg chg="delSp modSp new">
        <pc:chgData name="Sowmya Prakash" userId="S::sowmya.c.prakash@avanade.com::eba35ed4-c23e-41cd-9062-384040ef55eb" providerId="AD" clId="Web-{6ABC8CB1-8332-40F8-8D9A-CF89D7BA93E6}" dt="2022-06-01T12:41:03.309" v="409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6ABC8CB1-8332-40F8-8D9A-CF89D7BA93E6}" dt="2022-06-01T12:40:57.856" v="408" actId="14100"/>
          <ac:spMkLst>
            <pc:docMk/>
            <pc:sldMk cId="1824703607" sldId="2076138247"/>
            <ac:spMk id="2" creationId="{3F9D04D7-3EDD-FBED-7CF6-DECA1FDCC19B}"/>
          </ac:spMkLst>
        </pc:spChg>
        <pc:spChg chg="del">
          <ac:chgData name="Sowmya Prakash" userId="S::sowmya.c.prakash@avanade.com::eba35ed4-c23e-41cd-9062-384040ef55eb" providerId="AD" clId="Web-{6ABC8CB1-8332-40F8-8D9A-CF89D7BA93E6}" dt="2022-06-01T12:41:03.309" v="409"/>
          <ac:spMkLst>
            <pc:docMk/>
            <pc:sldMk cId="1824703607" sldId="2076138247"/>
            <ac:spMk id="3" creationId="{6CAC9DD7-FA54-B6A1-8B31-91FB7AF33DB1}"/>
          </ac:spMkLst>
        </pc:spChg>
      </pc:sldChg>
      <pc:sldChg chg="modSp new ord">
        <pc:chgData name="Sowmya Prakash" userId="S::sowmya.c.prakash@avanade.com::eba35ed4-c23e-41cd-9062-384040ef55eb" providerId="AD" clId="Web-{6ABC8CB1-8332-40F8-8D9A-CF89D7BA93E6}" dt="2022-06-01T12:40:30.416" v="387" actId="20577"/>
        <pc:sldMkLst>
          <pc:docMk/>
          <pc:sldMk cId="2795077482" sldId="2076138248"/>
        </pc:sldMkLst>
        <pc:spChg chg="mod">
          <ac:chgData name="Sowmya Prakash" userId="S::sowmya.c.prakash@avanade.com::eba35ed4-c23e-41cd-9062-384040ef55eb" providerId="AD" clId="Web-{6ABC8CB1-8332-40F8-8D9A-CF89D7BA93E6}" dt="2022-06-01T12:40:30.416" v="387" actId="20577"/>
          <ac:spMkLst>
            <pc:docMk/>
            <pc:sldMk cId="2795077482" sldId="2076138248"/>
            <ac:spMk id="2" creationId="{8332347E-C27C-58FC-F54F-A52762F01C61}"/>
          </ac:spMkLst>
        </pc:spChg>
        <pc:spChg chg="mod">
          <ac:chgData name="Sowmya Prakash" userId="S::sowmya.c.prakash@avanade.com::eba35ed4-c23e-41cd-9062-384040ef55eb" providerId="AD" clId="Web-{6ABC8CB1-8332-40F8-8D9A-CF89D7BA93E6}" dt="2022-06-01T11:05:04.615" v="7" actId="20577"/>
          <ac:spMkLst>
            <pc:docMk/>
            <pc:sldMk cId="2795077482" sldId="2076138248"/>
            <ac:spMk id="3" creationId="{9874FBA0-82D8-8D39-2505-69CEE5E890CF}"/>
          </ac:spMkLst>
        </pc:spChg>
      </pc:sldChg>
    </pc:docChg>
  </pc:docChgLst>
  <pc:docChgLst>
    <pc:chgData name="Sowmya Prakash" userId="S::sowmya.c.prakash@avanade.com::eba35ed4-c23e-41cd-9062-384040ef55eb" providerId="AD" clId="Web-{9ACDC075-6E11-4091-B23B-431C07E562C4}"/>
    <pc:docChg chg="addSld delSld modSld">
      <pc:chgData name="Sowmya Prakash" userId="S::sowmya.c.prakash@avanade.com::eba35ed4-c23e-41cd-9062-384040ef55eb" providerId="AD" clId="Web-{9ACDC075-6E11-4091-B23B-431C07E562C4}" dt="2022-05-31T15:15:52.086" v="150"/>
      <pc:docMkLst>
        <pc:docMk/>
      </pc:docMkLst>
      <pc:sldChg chg="del">
        <pc:chgData name="Sowmya Prakash" userId="S::sowmya.c.prakash@avanade.com::eba35ed4-c23e-41cd-9062-384040ef55eb" providerId="AD" clId="Web-{9ACDC075-6E11-4091-B23B-431C07E562C4}" dt="2022-05-31T15:15:52.086" v="150"/>
        <pc:sldMkLst>
          <pc:docMk/>
          <pc:sldMk cId="2485657534" sldId="2076138244"/>
        </pc:sldMkLst>
      </pc:sldChg>
      <pc:sldChg chg="modSp new">
        <pc:chgData name="Sowmya Prakash" userId="S::sowmya.c.prakash@avanade.com::eba35ed4-c23e-41cd-9062-384040ef55eb" providerId="AD" clId="Web-{9ACDC075-6E11-4091-B23B-431C07E562C4}" dt="2022-05-31T15:15:34.976" v="149" actId="20577"/>
        <pc:sldMkLst>
          <pc:docMk/>
          <pc:sldMk cId="3595001168" sldId="2076138245"/>
        </pc:sldMkLst>
        <pc:spChg chg="mod">
          <ac:chgData name="Sowmya Prakash" userId="S::sowmya.c.prakash@avanade.com::eba35ed4-c23e-41cd-9062-384040ef55eb" providerId="AD" clId="Web-{9ACDC075-6E11-4091-B23B-431C07E562C4}" dt="2022-05-31T15:15:34.976" v="149" actId="20577"/>
          <ac:spMkLst>
            <pc:docMk/>
            <pc:sldMk cId="3595001168" sldId="2076138245"/>
            <ac:spMk id="2" creationId="{F3687D28-590D-9E4E-B258-9022E9BA15B4}"/>
          </ac:spMkLst>
        </pc:spChg>
        <pc:spChg chg="mod">
          <ac:chgData name="Sowmya Prakash" userId="S::sowmya.c.prakash@avanade.com::eba35ed4-c23e-41cd-9062-384040ef55eb" providerId="AD" clId="Web-{9ACDC075-6E11-4091-B23B-431C07E562C4}" dt="2022-05-31T14:44:48.174" v="6" actId="20577"/>
          <ac:spMkLst>
            <pc:docMk/>
            <pc:sldMk cId="3595001168" sldId="2076138245"/>
            <ac:spMk id="3" creationId="{5AB29A11-C278-C9F9-4D81-989CF5F3D02B}"/>
          </ac:spMkLst>
        </pc:spChg>
      </pc:sldChg>
      <pc:sldChg chg="modSp add replId">
        <pc:chgData name="Sowmya Prakash" userId="S::sowmya.c.prakash@avanade.com::eba35ed4-c23e-41cd-9062-384040ef55eb" providerId="AD" clId="Web-{9ACDC075-6E11-4091-B23B-431C07E562C4}" dt="2022-05-31T15:14:21.674" v="145" actId="20577"/>
        <pc:sldMkLst>
          <pc:docMk/>
          <pc:sldMk cId="3522454710" sldId="2076138246"/>
        </pc:sldMkLst>
        <pc:spChg chg="mod">
          <ac:chgData name="Sowmya Prakash" userId="S::sowmya.c.prakash@avanade.com::eba35ed4-c23e-41cd-9062-384040ef55eb" providerId="AD" clId="Web-{9ACDC075-6E11-4091-B23B-431C07E562C4}" dt="2022-05-31T15:14:21.674" v="145" actId="20577"/>
          <ac:spMkLst>
            <pc:docMk/>
            <pc:sldMk cId="3522454710" sldId="2076138246"/>
            <ac:spMk id="2" creationId="{D9D49CD5-FB4D-8E99-A7EC-6D51D759A3E1}"/>
          </ac:spMkLst>
        </pc:spChg>
      </pc:sldChg>
    </pc:docChg>
  </pc:docChgLst>
  <pc:docChgLst>
    <pc:chgData name="Sowmya Prakash" userId="S::sowmya.c.prakash@avanade.com::eba35ed4-c23e-41cd-9062-384040ef55eb" providerId="AD" clId="Web-{7E577F87-34AF-45BA-8D1D-8874AA6AF1D9}"/>
    <pc:docChg chg="addSld modSld">
      <pc:chgData name="Sowmya Prakash" userId="S::sowmya.c.prakash@avanade.com::eba35ed4-c23e-41cd-9062-384040ef55eb" providerId="AD" clId="Web-{7E577F87-34AF-45BA-8D1D-8874AA6AF1D9}" dt="2022-05-25T10:21:48.786" v="343" actId="1076"/>
      <pc:docMkLst>
        <pc:docMk/>
      </pc:docMkLst>
      <pc:sldChg chg="addSp delSp modSp new">
        <pc:chgData name="Sowmya Prakash" userId="S::sowmya.c.prakash@avanade.com::eba35ed4-c23e-41cd-9062-384040ef55eb" providerId="AD" clId="Web-{7E577F87-34AF-45BA-8D1D-8874AA6AF1D9}" dt="2022-05-25T10:21:48.786" v="343" actId="1076"/>
        <pc:sldMkLst>
          <pc:docMk/>
          <pc:sldMk cId="1599677410" sldId="2076138228"/>
        </pc:sldMkLst>
        <pc:spChg chg="del">
          <ac:chgData name="Sowmya Prakash" userId="S::sowmya.c.prakash@avanade.com::eba35ed4-c23e-41cd-9062-384040ef55eb" providerId="AD" clId="Web-{7E577F87-34AF-45BA-8D1D-8874AA6AF1D9}" dt="2022-05-25T10:00:46.214" v="43"/>
          <ac:spMkLst>
            <pc:docMk/>
            <pc:sldMk cId="1599677410" sldId="2076138228"/>
            <ac:spMk id="2" creationId="{C5AEB362-716E-3CC4-A2AC-F5A3830B2F70}"/>
          </ac:spMkLst>
        </pc:spChg>
        <pc:spChg chg="mod">
          <ac:chgData name="Sowmya Prakash" userId="S::sowmya.c.prakash@avanade.com::eba35ed4-c23e-41cd-9062-384040ef55eb" providerId="AD" clId="Web-{7E577F87-34AF-45BA-8D1D-8874AA6AF1D9}" dt="2022-05-25T10:10:09.475" v="211"/>
          <ac:spMkLst>
            <pc:docMk/>
            <pc:sldMk cId="1599677410" sldId="2076138228"/>
            <ac:spMk id="3" creationId="{C5275609-5574-9D70-F57D-5212CFC3143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898" v="226"/>
          <ac:spMkLst>
            <pc:docMk/>
            <pc:sldMk cId="1599677410" sldId="2076138228"/>
            <ac:spMk id="4" creationId="{595A2FA3-C98E-D37A-3D8D-73652983337C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7"/>
          <ac:spMkLst>
            <pc:docMk/>
            <pc:sldMk cId="1599677410" sldId="2076138228"/>
            <ac:spMk id="5" creationId="{7E1E264E-5057-035A-3730-137674F7D18B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8"/>
          <ac:spMkLst>
            <pc:docMk/>
            <pc:sldMk cId="1599677410" sldId="2076138228"/>
            <ac:spMk id="6" creationId="{82249EEA-3CC6-AB75-AD27-1E2D877C41B8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29" v="229"/>
          <ac:spMkLst>
            <pc:docMk/>
            <pc:sldMk cId="1599677410" sldId="2076138228"/>
            <ac:spMk id="7" creationId="{3F43FE0B-2CB7-4C88-B1C1-8F38BEF182D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28.267" v="326" actId="1076"/>
          <ac:spMkLst>
            <pc:docMk/>
            <pc:sldMk cId="1599677410" sldId="2076138228"/>
            <ac:spMk id="8" creationId="{8A2BAEE4-5C06-53F4-A991-A191D08736B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31.920" v="81"/>
          <ac:spMkLst>
            <pc:docMk/>
            <pc:sldMk cId="1599677410" sldId="2076138228"/>
            <ac:spMk id="9" creationId="{6AFFBD9E-4E09-3559-6512-3AF861316E30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29.717" v="80"/>
          <ac:spMkLst>
            <pc:docMk/>
            <pc:sldMk cId="1599677410" sldId="2076138228"/>
            <ac:spMk id="10" creationId="{89C03C45-7AE8-C3EE-D9DB-359BAB3567C4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38.259" v="262" actId="20577"/>
          <ac:spMkLst>
            <pc:docMk/>
            <pc:sldMk cId="1599677410" sldId="2076138228"/>
            <ac:spMk id="15" creationId="{4A9BCBC9-FAAF-F08A-35FF-0747646E8182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41.369" v="263" actId="20577"/>
          <ac:spMkLst>
            <pc:docMk/>
            <pc:sldMk cId="1599677410" sldId="2076138228"/>
            <ac:spMk id="16" creationId="{0621A2F8-83E8-9596-A0D4-F39A67B9C9FF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33.486" v="327" actId="1076"/>
          <ac:spMkLst>
            <pc:docMk/>
            <pc:sldMk cId="1599677410" sldId="2076138228"/>
            <ac:spMk id="17" creationId="{ECD3B46F-224A-D100-1802-58CEF9D8228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2:35.353" v="261" actId="14100"/>
          <ac:spMkLst>
            <pc:docMk/>
            <pc:sldMk cId="1599677410" sldId="2076138228"/>
            <ac:spMk id="18" creationId="{6DD52F2D-F7B4-0483-0357-BDD3622D6627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0:50.507" v="235"/>
          <ac:spMkLst>
            <pc:docMk/>
            <pc:sldMk cId="1599677410" sldId="2076138228"/>
            <ac:spMk id="19" creationId="{984C6513-15FC-2254-17D2-C6C76A3E9BF1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29.993" v="258" actId="20577"/>
          <ac:spMkLst>
            <pc:docMk/>
            <pc:sldMk cId="1599677410" sldId="2076138228"/>
            <ac:spMk id="20" creationId="{A361112B-B682-68C5-9682-15FCE33B59BA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3:40.651" v="276"/>
          <ac:spMkLst>
            <pc:docMk/>
            <pc:sldMk cId="1599677410" sldId="2076138228"/>
            <ac:spMk id="22" creationId="{4EA021A0-AA7F-6731-5F11-3233D381D149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0:54.519" v="339" actId="20577"/>
          <ac:spMkLst>
            <pc:docMk/>
            <pc:sldMk cId="1599677410" sldId="2076138228"/>
            <ac:spMk id="28" creationId="{93678D9F-0215-9FC7-EE37-89106FBE8BA3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1:48.786" v="343" actId="1076"/>
          <ac:spMkLst>
            <pc:docMk/>
            <pc:sldMk cId="1599677410" sldId="2076138228"/>
            <ac:spMk id="29" creationId="{FD7441A6-A204-6D54-8DB1-78ACD1BC21EE}"/>
          </ac:spMkLst>
        </pc:spChg>
        <pc:cxnChg chg="add mod">
          <ac:chgData name="Sowmya Prakash" userId="S::sowmya.c.prakash@avanade.com::eba35ed4-c23e-41cd-9062-384040ef55eb" providerId="AD" clId="Web-{7E577F87-34AF-45BA-8D1D-8874AA6AF1D9}" dt="2022-05-25T10:10:44.944" v="231"/>
          <ac:cxnSpMkLst>
            <pc:docMk/>
            <pc:sldMk cId="1599677410" sldId="2076138228"/>
            <ac:cxnSpMk id="11" creationId="{5D2C1B96-4F7E-A2BC-AE04-989C1D99A09D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0:44.944" v="232"/>
          <ac:cxnSpMkLst>
            <pc:docMk/>
            <pc:sldMk cId="1599677410" sldId="2076138228"/>
            <ac:cxnSpMk id="12" creationId="{F7ADBD40-E306-5D5D-ABEF-D57DB9EB9A8F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2:03.180" v="257" actId="1076"/>
          <ac:cxnSpMkLst>
            <pc:docMk/>
            <pc:sldMk cId="1599677410" sldId="2076138228"/>
            <ac:cxnSpMk id="13" creationId="{F8C59D3D-D181-604A-86C0-7022F4DBD071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1:51.914" v="253"/>
          <ac:cxnSpMkLst>
            <pc:docMk/>
            <pc:sldMk cId="1599677410" sldId="2076138228"/>
            <ac:cxnSpMk id="14" creationId="{8E25871B-FAEF-1546-AA69-10998C638C66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1:56.555" v="256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3.690" v="331"/>
          <ac:cxnSpMkLst>
            <pc:docMk/>
            <pc:sldMk cId="1599677410" sldId="2076138228"/>
            <ac:cxnSpMk id="23" creationId="{9C4B1CFA-4D59-185B-0BE9-06BFD87FCB98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2.955" v="328"/>
          <ac:cxnSpMkLst>
            <pc:docMk/>
            <pc:sldMk cId="1599677410" sldId="2076138228"/>
            <ac:cxnSpMk id="24" creationId="{9FE53A9F-A4E3-066E-7FC3-153311DF43CF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8:32.063" v="318"/>
          <ac:cxnSpMkLst>
            <pc:docMk/>
            <pc:sldMk cId="1599677410" sldId="2076138228"/>
            <ac:cxnSpMk id="25" creationId="{759B5967-3988-BA48-3761-D162AE199864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29.643" v="332" actId="14100"/>
          <ac:cxnSpMkLst>
            <pc:docMk/>
            <pc:sldMk cId="1599677410" sldId="2076138228"/>
            <ac:cxnSpMk id="26" creationId="{161389AA-F623-BBDB-32A0-5630768327AE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20:39.487" v="334"/>
          <ac:cxnSpMkLst>
            <pc:docMk/>
            <pc:sldMk cId="1599677410" sldId="2076138228"/>
            <ac:cxnSpMk id="27" creationId="{5924D280-06C6-541E-4C2E-E8B0D2CA63BC}"/>
          </ac:cxnSpMkLst>
        </pc:cxnChg>
      </pc:sldChg>
    </pc:docChg>
  </pc:docChgLst>
  <pc:docChgLst>
    <pc:chgData name="Yi-Ting Hung" userId="S::yi-ting.hung@avanade.com::9dd5c990-abac-41d4-8ddf-f801e41b4aa1" providerId="AD" clId="Web-{CD2E01A8-10F0-49F7-A269-25C206C3B979}"/>
    <pc:docChg chg="mod modSld">
      <pc:chgData name="Yi-Ting Hung" userId="S::yi-ting.hung@avanade.com::9dd5c990-abac-41d4-8ddf-f801e41b4aa1" providerId="AD" clId="Web-{CD2E01A8-10F0-49F7-A269-25C206C3B979}" dt="2022-01-31T08:36:10.347" v="4"/>
      <pc:docMkLst>
        <pc:docMk/>
      </pc:docMkLst>
      <pc:sldChg chg="addSp modSp addCm">
        <pc:chgData name="Yi-Ting Hung" userId="S::yi-ting.hung@avanade.com::9dd5c990-abac-41d4-8ddf-f801e41b4aa1" providerId="AD" clId="Web-{CD2E01A8-10F0-49F7-A269-25C206C3B979}" dt="2022-01-31T08:36:10.347" v="4"/>
        <pc:sldMkLst>
          <pc:docMk/>
          <pc:sldMk cId="3002607750" sldId="4123"/>
        </pc:sldMkLst>
        <pc:picChg chg="add mod">
          <ac:chgData name="Yi-Ting Hung" userId="S::yi-ting.hung@avanade.com::9dd5c990-abac-41d4-8ddf-f801e41b4aa1" providerId="AD" clId="Web-{CD2E01A8-10F0-49F7-A269-25C206C3B979}" dt="2022-01-31T08:35:45.378" v="2" actId="1076"/>
          <ac:picMkLst>
            <pc:docMk/>
            <pc:sldMk cId="3002607750" sldId="4123"/>
            <ac:picMk id="4" creationId="{2CEF1E61-4279-4F25-B650-A8198BD48BF3}"/>
          </ac:picMkLst>
        </pc:picChg>
      </pc:sldChg>
    </pc:docChg>
  </pc:docChgLst>
  <pc:docChgLst>
    <pc:chgData name="Yi-Ting Hung" userId="S::yi-ting.hung@avanade.com::9dd5c990-abac-41d4-8ddf-f801e41b4aa1" providerId="AD" clId="Web-{183531DF-B4AC-4100-9263-5DA5F2F29A96}"/>
    <pc:docChg chg="">
      <pc:chgData name="Yi-Ting Hung" userId="S::yi-ting.hung@avanade.com::9dd5c990-abac-41d4-8ddf-f801e41b4aa1" providerId="AD" clId="Web-{183531DF-B4AC-4100-9263-5DA5F2F29A96}" dt="2022-03-03T21:25:01.239" v="0"/>
      <pc:docMkLst>
        <pc:docMk/>
      </pc:docMkLst>
      <pc:sldChg chg="modCm">
        <pc:chgData name="Yi-Ting Hung" userId="S::yi-ting.hung@avanade.com::9dd5c990-abac-41d4-8ddf-f801e41b4aa1" providerId="AD" clId="Web-{183531DF-B4AC-4100-9263-5DA5F2F29A96}" dt="2022-03-03T21:25:01.239" v="0"/>
        <pc:sldMkLst>
          <pc:docMk/>
          <pc:sldMk cId="3000104570" sldId="4156"/>
        </pc:sldMkLst>
      </pc:sldChg>
    </pc:docChg>
  </pc:docChgLst>
  <pc:docChgLst>
    <pc:chgData name="Sowmya Prakash" userId="S::sowmya.c.prakash@avanade.com::eba35ed4-c23e-41cd-9062-384040ef55eb" providerId="AD" clId="Web-{2EAB3B1F-F425-4297-8B47-7467FADB22B6}"/>
    <pc:docChg chg="modSld">
      <pc:chgData name="Sowmya Prakash" userId="S::sowmya.c.prakash@avanade.com::eba35ed4-c23e-41cd-9062-384040ef55eb" providerId="AD" clId="Web-{2EAB3B1F-F425-4297-8B47-7467FADB22B6}" dt="2022-06-09T08:57:13.342" v="2" actId="14100"/>
      <pc:docMkLst>
        <pc:docMk/>
      </pc:docMkLst>
      <pc:sldChg chg="modSp">
        <pc:chgData name="Sowmya Prakash" userId="S::sowmya.c.prakash@avanade.com::eba35ed4-c23e-41cd-9062-384040ef55eb" providerId="AD" clId="Web-{2EAB3B1F-F425-4297-8B47-7467FADB22B6}" dt="2022-06-09T08:57:13.342" v="2" actId="14100"/>
        <pc:sldMkLst>
          <pc:docMk/>
          <pc:sldMk cId="1599677410" sldId="2076138228"/>
        </pc:sldMkLst>
        <pc:cxnChg chg="mod">
          <ac:chgData name="Sowmya Prakash" userId="S::sowmya.c.prakash@avanade.com::eba35ed4-c23e-41cd-9062-384040ef55eb" providerId="AD" clId="Web-{2EAB3B1F-F425-4297-8B47-7467FADB22B6}" dt="2022-06-09T08:57:13.342" v="2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2EAB3B1F-F425-4297-8B47-7467FADB22B6}" dt="2022-06-09T08:56:58.061" v="0" actId="14100"/>
          <ac:cxnSpMkLst>
            <pc:docMk/>
            <pc:sldMk cId="1599677410" sldId="2076138228"/>
            <ac:cxnSpMk id="26" creationId="{161389AA-F623-BBDB-32A0-5630768327AE}"/>
          </ac:cxnSpMkLst>
        </pc:cxnChg>
      </pc:sldChg>
    </pc:docChg>
  </pc:docChgLst>
  <pc:docChgLst>
    <pc:chgData name="Sowmya Prakash" userId="S::sowmya.c.prakash@avanade.com::eba35ed4-c23e-41cd-9062-384040ef55eb" providerId="AD" clId="Web-{81E07E60-BEDE-4563-BE9C-956ECEEE954C}"/>
    <pc:docChg chg="addSld modSld">
      <pc:chgData name="Sowmya Prakash" userId="S::sowmya.c.prakash@avanade.com::eba35ed4-c23e-41cd-9062-384040ef55eb" providerId="AD" clId="Web-{81E07E60-BEDE-4563-BE9C-956ECEEE954C}" dt="2022-04-21T09:01:20.246" v="74" actId="20577"/>
      <pc:docMkLst>
        <pc:docMk/>
      </pc:docMkLst>
      <pc:sldChg chg="modSp new">
        <pc:chgData name="Sowmya Prakash" userId="S::sowmya.c.prakash@avanade.com::eba35ed4-c23e-41cd-9062-384040ef55eb" providerId="AD" clId="Web-{81E07E60-BEDE-4563-BE9C-956ECEEE954C}" dt="2022-04-21T08:57:29.912" v="15" actId="20577"/>
        <pc:sldMkLst>
          <pc:docMk/>
          <pc:sldMk cId="3593151807" sldId="2076138211"/>
        </pc:sldMkLst>
        <pc:spChg chg="mod">
          <ac:chgData name="Sowmya Prakash" userId="S::sowmya.c.prakash@avanade.com::eba35ed4-c23e-41cd-9062-384040ef55eb" providerId="AD" clId="Web-{81E07E60-BEDE-4563-BE9C-956ECEEE954C}" dt="2022-04-21T08:57:29.912" v="15" actId="20577"/>
          <ac:spMkLst>
            <pc:docMk/>
            <pc:sldMk cId="3593151807" sldId="2076138211"/>
            <ac:spMk id="3" creationId="{5C1A7492-AA18-C54C-667A-CDEBC439273A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24.743" v="36" actId="20577"/>
        <pc:sldMkLst>
          <pc:docMk/>
          <pc:sldMk cId="1866850123" sldId="2076138212"/>
        </pc:sldMkLst>
        <pc:spChg chg="mod">
          <ac:chgData name="Sowmya Prakash" userId="S::sowmya.c.prakash@avanade.com::eba35ed4-c23e-41cd-9062-384040ef55eb" providerId="AD" clId="Web-{81E07E60-BEDE-4563-BE9C-956ECEEE954C}" dt="2022-04-21T08:59:24.743" v="36" actId="20577"/>
          <ac:spMkLst>
            <pc:docMk/>
            <pc:sldMk cId="1866850123" sldId="2076138212"/>
            <ac:spMk id="3" creationId="{51F8E66E-24DB-D296-92A5-287DB7440A8C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54.213" v="58" actId="20577"/>
        <pc:sldMkLst>
          <pc:docMk/>
          <pc:sldMk cId="2365999172" sldId="2076138213"/>
        </pc:sldMkLst>
        <pc:spChg chg="mod">
          <ac:chgData name="Sowmya Prakash" userId="S::sowmya.c.prakash@avanade.com::eba35ed4-c23e-41cd-9062-384040ef55eb" providerId="AD" clId="Web-{81E07E60-BEDE-4563-BE9C-956ECEEE954C}" dt="2022-04-21T08:59:54.213" v="58" actId="20577"/>
          <ac:spMkLst>
            <pc:docMk/>
            <pc:sldMk cId="2365999172" sldId="2076138213"/>
            <ac:spMk id="3" creationId="{83DFE64E-1159-72C2-B59D-FB02FE0BC3DF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9:01:20.246" v="74" actId="20577"/>
        <pc:sldMkLst>
          <pc:docMk/>
          <pc:sldMk cId="976203450" sldId="2076138214"/>
        </pc:sldMkLst>
        <pc:spChg chg="mod">
          <ac:chgData name="Sowmya Prakash" userId="S::sowmya.c.prakash@avanade.com::eba35ed4-c23e-41cd-9062-384040ef55eb" providerId="AD" clId="Web-{81E07E60-BEDE-4563-BE9C-956ECEEE954C}" dt="2022-04-21T09:01:20.246" v="74" actId="20577"/>
          <ac:spMkLst>
            <pc:docMk/>
            <pc:sldMk cId="976203450" sldId="2076138214"/>
            <ac:spMk id="3" creationId="{2EDC3111-8A1F-439B-F926-FD519FD914DE}"/>
          </ac:spMkLst>
        </pc:spChg>
      </pc:sldChg>
    </pc:docChg>
  </pc:docChgLst>
  <pc:docChgLst>
    <pc:chgData name="Yi-Ting Hung" userId="9dd5c990-abac-41d4-8ddf-f801e41b4aa1" providerId="ADAL" clId="{661458ED-F4F7-43D7-B2A8-7FFACDF7FE3A}"/>
    <pc:docChg chg="undo redo custSel addSld delSld modSld sldOrd">
      <pc:chgData name="Yi-Ting Hung" userId="9dd5c990-abac-41d4-8ddf-f801e41b4aa1" providerId="ADAL" clId="{661458ED-F4F7-43D7-B2A8-7FFACDF7FE3A}" dt="2022-05-16T11:34:55.633" v="346" actId="6549"/>
      <pc:docMkLst>
        <pc:docMk/>
      </pc:docMkLst>
      <pc:sldChg chg="modSp mod delCm">
        <pc:chgData name="Yi-Ting Hung" userId="9dd5c990-abac-41d4-8ddf-f801e41b4aa1" providerId="ADAL" clId="{661458ED-F4F7-43D7-B2A8-7FFACDF7FE3A}" dt="2022-05-13T07:56:59.545" v="333" actId="1037"/>
        <pc:sldMkLst>
          <pc:docMk/>
          <pc:sldMk cId="3002607750" sldId="4123"/>
        </pc:sldMkLst>
        <pc:picChg chg="mod">
          <ac:chgData name="Yi-Ting Hung" userId="9dd5c990-abac-41d4-8ddf-f801e41b4aa1" providerId="ADAL" clId="{661458ED-F4F7-43D7-B2A8-7FFACDF7FE3A}" dt="2022-05-13T07:56:59.545" v="333" actId="1037"/>
          <ac:picMkLst>
            <pc:docMk/>
            <pc:sldMk cId="3002607750" sldId="4123"/>
            <ac:picMk id="4" creationId="{2CEF1E61-4279-4F25-B650-A8198BD48BF3}"/>
          </ac:picMkLst>
        </pc:picChg>
      </pc:sldChg>
      <pc:sldChg chg="modSp mod">
        <pc:chgData name="Yi-Ting Hung" userId="9dd5c990-abac-41d4-8ddf-f801e41b4aa1" providerId="ADAL" clId="{661458ED-F4F7-43D7-B2A8-7FFACDF7FE3A}" dt="2022-05-13T08:08:38.838" v="345" actId="15"/>
        <pc:sldMkLst>
          <pc:docMk/>
          <pc:sldMk cId="80863721" sldId="4148"/>
        </pc:sldMkLst>
        <pc:spChg chg="mod">
          <ac:chgData name="Yi-Ting Hung" userId="9dd5c990-abac-41d4-8ddf-f801e41b4aa1" providerId="ADAL" clId="{661458ED-F4F7-43D7-B2A8-7FFACDF7FE3A}" dt="2022-05-13T08:08:38.838" v="345" actId="15"/>
          <ac:spMkLst>
            <pc:docMk/>
            <pc:sldMk cId="80863721" sldId="4148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5-13T07:56:20.609" v="319" actId="20577"/>
        <pc:sldMkLst>
          <pc:docMk/>
          <pc:sldMk cId="672465817" sldId="4174"/>
        </pc:sldMkLst>
        <pc:spChg chg="mod">
          <ac:chgData name="Yi-Ting Hung" userId="9dd5c990-abac-41d4-8ddf-f801e41b4aa1" providerId="ADAL" clId="{661458ED-F4F7-43D7-B2A8-7FFACDF7FE3A}" dt="2022-05-13T07:56:20.609" v="319" actId="20577"/>
          <ac:spMkLst>
            <pc:docMk/>
            <pc:sldMk cId="672465817" sldId="4174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3-17T17:18:04.652" v="93" actId="20577"/>
        <pc:sldMkLst>
          <pc:docMk/>
          <pc:sldMk cId="1830054522" sldId="4177"/>
        </pc:sldMkLst>
        <pc:spChg chg="mod">
          <ac:chgData name="Yi-Ting Hung" userId="9dd5c990-abac-41d4-8ddf-f801e41b4aa1" providerId="ADAL" clId="{661458ED-F4F7-43D7-B2A8-7FFACDF7FE3A}" dt="2022-03-17T17:01:33.374" v="0" actId="6549"/>
          <ac:spMkLst>
            <pc:docMk/>
            <pc:sldMk cId="1830054522" sldId="4177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8:04.652" v="93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3:56.503" v="63" actId="20577"/>
        <pc:sldMkLst>
          <pc:docMk/>
          <pc:sldMk cId="2444438651" sldId="4178"/>
        </pc:sldMkLst>
        <pc:spChg chg="mod">
          <ac:chgData name="Yi-Ting Hung" userId="9dd5c990-abac-41d4-8ddf-f801e41b4aa1" providerId="ADAL" clId="{661458ED-F4F7-43D7-B2A8-7FFACDF7FE3A}" dt="2022-03-17T17:01:35.780" v="1" actId="6549"/>
          <ac:spMkLst>
            <pc:docMk/>
            <pc:sldMk cId="2444438651" sldId="4178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3:56.503" v="63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5:47.136" v="74" actId="20577"/>
        <pc:sldMkLst>
          <pc:docMk/>
          <pc:sldMk cId="1128655608" sldId="4179"/>
        </pc:sldMkLst>
        <pc:spChg chg="mod">
          <ac:chgData name="Yi-Ting Hung" userId="9dd5c990-abac-41d4-8ddf-f801e41b4aa1" providerId="ADAL" clId="{661458ED-F4F7-43D7-B2A8-7FFACDF7FE3A}" dt="2022-03-17T17:01:38.204" v="2" actId="6549"/>
          <ac:spMkLst>
            <pc:docMk/>
            <pc:sldMk cId="1128655608" sldId="4179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5:47.136" v="74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addSp delSp modSp mod">
        <pc:chgData name="Yi-Ting Hung" userId="9dd5c990-abac-41d4-8ddf-f801e41b4aa1" providerId="ADAL" clId="{661458ED-F4F7-43D7-B2A8-7FFACDF7FE3A}" dt="2022-03-17T17:10:33.959" v="39" actId="20577"/>
        <pc:sldMkLst>
          <pc:docMk/>
          <pc:sldMk cId="1654117882" sldId="4180"/>
        </pc:sldMkLst>
        <pc:spChg chg="mod">
          <ac:chgData name="Yi-Ting Hung" userId="9dd5c990-abac-41d4-8ddf-f801e41b4aa1" providerId="ADAL" clId="{661458ED-F4F7-43D7-B2A8-7FFACDF7FE3A}" dt="2022-03-17T17:05:43.353" v="11" actId="6549"/>
          <ac:spMkLst>
            <pc:docMk/>
            <pc:sldMk cId="1654117882" sldId="4180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0:33.959" v="39" actId="20577"/>
          <ac:spMkLst>
            <pc:docMk/>
            <pc:sldMk cId="1654117882" sldId="4180"/>
            <ac:spMk id="3" creationId="{6578AF98-DD32-4443-AFE5-519E84075324}"/>
          </ac:spMkLst>
        </pc:spChg>
        <pc:picChg chg="add del">
          <ac:chgData name="Yi-Ting Hung" userId="9dd5c990-abac-41d4-8ddf-f801e41b4aa1" providerId="ADAL" clId="{661458ED-F4F7-43D7-B2A8-7FFACDF7FE3A}" dt="2022-03-17T17:05:10.761" v="7" actId="22"/>
          <ac:picMkLst>
            <pc:docMk/>
            <pc:sldMk cId="1654117882" sldId="4180"/>
            <ac:picMk id="5" creationId="{3AA340B8-ED7C-4AF7-B9B7-373F67F7917A}"/>
          </ac:picMkLst>
        </pc:picChg>
        <pc:picChg chg="add del">
          <ac:chgData name="Yi-Ting Hung" userId="9dd5c990-abac-41d4-8ddf-f801e41b4aa1" providerId="ADAL" clId="{661458ED-F4F7-43D7-B2A8-7FFACDF7FE3A}" dt="2022-03-17T17:05:06.482" v="6" actId="22"/>
          <ac:picMkLst>
            <pc:docMk/>
            <pc:sldMk cId="1654117882" sldId="4180"/>
            <ac:picMk id="7" creationId="{9CEC778E-1F1B-4A5A-94FB-79BE6C55B6A3}"/>
          </ac:picMkLst>
        </pc:picChg>
      </pc:sldChg>
      <pc:sldChg chg="modSp mod">
        <pc:chgData name="Yi-Ting Hung" userId="9dd5c990-abac-41d4-8ddf-f801e41b4aa1" providerId="ADAL" clId="{661458ED-F4F7-43D7-B2A8-7FFACDF7FE3A}" dt="2022-05-16T11:34:55.633" v="346" actId="6549"/>
        <pc:sldMkLst>
          <pc:docMk/>
          <pc:sldMk cId="19362981" sldId="4181"/>
        </pc:sldMkLst>
        <pc:spChg chg="mod">
          <ac:chgData name="Yi-Ting Hung" userId="9dd5c990-abac-41d4-8ddf-f801e41b4aa1" providerId="ADAL" clId="{661458ED-F4F7-43D7-B2A8-7FFACDF7FE3A}" dt="2022-05-16T11:34:55.633" v="346" actId="6549"/>
          <ac:spMkLst>
            <pc:docMk/>
            <pc:sldMk cId="19362981" sldId="4181"/>
            <ac:spMk id="2" creationId="{63B36622-B6AF-AB4E-B546-278251C064AD}"/>
          </ac:spMkLst>
        </pc:spChg>
      </pc:sldChg>
      <pc:sldChg chg="del">
        <pc:chgData name="Yi-Ting Hung" userId="9dd5c990-abac-41d4-8ddf-f801e41b4aa1" providerId="ADAL" clId="{661458ED-F4F7-43D7-B2A8-7FFACDF7FE3A}" dt="2022-03-17T17:05:47.029" v="12" actId="47"/>
        <pc:sldMkLst>
          <pc:docMk/>
          <pc:sldMk cId="1051546976" sldId="4183"/>
        </pc:sldMkLst>
      </pc:sldChg>
      <pc:sldChg chg="addSp modSp mod">
        <pc:chgData name="Yi-Ting Hung" userId="9dd5c990-abac-41d4-8ddf-f801e41b4aa1" providerId="ADAL" clId="{661458ED-F4F7-43D7-B2A8-7FFACDF7FE3A}" dt="2022-03-17T17:11:31.674" v="43" actId="1076"/>
        <pc:sldMkLst>
          <pc:docMk/>
          <pc:sldMk cId="3354833032" sldId="4184"/>
        </pc:sldMkLst>
        <pc:spChg chg="add mod">
          <ac:chgData name="Yi-Ting Hung" userId="9dd5c990-abac-41d4-8ddf-f801e41b4aa1" providerId="ADAL" clId="{661458ED-F4F7-43D7-B2A8-7FFACDF7FE3A}" dt="2022-03-17T17:11:31.674" v="43" actId="1076"/>
          <ac:spMkLst>
            <pc:docMk/>
            <pc:sldMk cId="3354833032" sldId="4184"/>
            <ac:spMk id="2" creationId="{727036AA-371D-4F9A-B4BE-D2D207F0A727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4:23.734" v="67" actId="20577"/>
        <pc:sldMkLst>
          <pc:docMk/>
          <pc:sldMk cId="2725576138" sldId="2076136462"/>
        </pc:sldMkLst>
        <pc:spChg chg="add mod">
          <ac:chgData name="Yi-Ting Hung" userId="9dd5c990-abac-41d4-8ddf-f801e41b4aa1" providerId="ADAL" clId="{661458ED-F4F7-43D7-B2A8-7FFACDF7FE3A}" dt="2022-03-17T17:14:23.734" v="67" actId="20577"/>
          <ac:spMkLst>
            <pc:docMk/>
            <pc:sldMk cId="2725576138" sldId="2076136462"/>
            <ac:spMk id="17" creationId="{8253D5BA-1997-43F1-93CD-F6BD4E75F02E}"/>
          </ac:spMkLst>
        </pc:spChg>
      </pc:sldChg>
      <pc:sldChg chg="add del">
        <pc:chgData name="Yi-Ting Hung" userId="9dd5c990-abac-41d4-8ddf-f801e41b4aa1" providerId="ADAL" clId="{661458ED-F4F7-43D7-B2A8-7FFACDF7FE3A}" dt="2022-03-17T17:05:39.727" v="9"/>
        <pc:sldMkLst>
          <pc:docMk/>
          <pc:sldMk cId="721674091" sldId="2076137840"/>
        </pc:sldMkLst>
      </pc:sldChg>
      <pc:sldChg chg="addSp modSp add mod">
        <pc:chgData name="Yi-Ting Hung" userId="9dd5c990-abac-41d4-8ddf-f801e41b4aa1" providerId="ADAL" clId="{661458ED-F4F7-43D7-B2A8-7FFACDF7FE3A}" dt="2022-03-17T17:12:55.279" v="57" actId="20577"/>
        <pc:sldMkLst>
          <pc:docMk/>
          <pc:sldMk cId="2486501462" sldId="2076137845"/>
        </pc:sldMkLst>
        <pc:spChg chg="add mod">
          <ac:chgData name="Yi-Ting Hung" userId="9dd5c990-abac-41d4-8ddf-f801e41b4aa1" providerId="ADAL" clId="{661458ED-F4F7-43D7-B2A8-7FFACDF7FE3A}" dt="2022-03-17T17:12:55.279" v="57" actId="20577"/>
          <ac:spMkLst>
            <pc:docMk/>
            <pc:sldMk cId="2486501462" sldId="2076137845"/>
            <ac:spMk id="17" creationId="{E9E95869-02A4-4233-9CA6-879C93E58C7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8:14.453" v="98" actId="20577"/>
        <pc:sldMkLst>
          <pc:docMk/>
          <pc:sldMk cId="803335929" sldId="2076137862"/>
        </pc:sldMkLst>
        <pc:spChg chg="add mod">
          <ac:chgData name="Yi-Ting Hung" userId="9dd5c990-abac-41d4-8ddf-f801e41b4aa1" providerId="ADAL" clId="{661458ED-F4F7-43D7-B2A8-7FFACDF7FE3A}" dt="2022-03-17T17:18:14.453" v="98" actId="20577"/>
          <ac:spMkLst>
            <pc:docMk/>
            <pc:sldMk cId="803335929" sldId="2076137862"/>
            <ac:spMk id="16" creationId="{FC9C481D-2D68-4925-92F1-CC942FCE5D3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3:29.611" v="149" actId="20577"/>
        <pc:sldMkLst>
          <pc:docMk/>
          <pc:sldMk cId="503239690" sldId="2076137872"/>
        </pc:sldMkLst>
        <pc:spChg chg="add mod">
          <ac:chgData name="Yi-Ting Hung" userId="9dd5c990-abac-41d4-8ddf-f801e41b4aa1" providerId="ADAL" clId="{661458ED-F4F7-43D7-B2A8-7FFACDF7FE3A}" dt="2022-03-17T17:23:29.611" v="149" actId="20577"/>
          <ac:spMkLst>
            <pc:docMk/>
            <pc:sldMk cId="503239690" sldId="2076137872"/>
            <ac:spMk id="17" creationId="{86F21B5F-992C-46E9-A53B-2944FE09D52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5:04.861" v="154" actId="20577"/>
        <pc:sldMkLst>
          <pc:docMk/>
          <pc:sldMk cId="175696403" sldId="2076137880"/>
        </pc:sldMkLst>
        <pc:spChg chg="add mod">
          <ac:chgData name="Yi-Ting Hung" userId="9dd5c990-abac-41d4-8ddf-f801e41b4aa1" providerId="ADAL" clId="{661458ED-F4F7-43D7-B2A8-7FFACDF7FE3A}" dt="2022-03-17T17:25:04.861" v="154" actId="20577"/>
          <ac:spMkLst>
            <pc:docMk/>
            <pc:sldMk cId="175696403" sldId="2076137880"/>
            <ac:spMk id="16" creationId="{2E4E7310-4CA6-4A46-8247-A172690E0EF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0:43.794" v="185" actId="20577"/>
        <pc:sldMkLst>
          <pc:docMk/>
          <pc:sldMk cId="2087700635" sldId="2076137893"/>
        </pc:sldMkLst>
        <pc:spChg chg="add mod">
          <ac:chgData name="Yi-Ting Hung" userId="9dd5c990-abac-41d4-8ddf-f801e41b4aa1" providerId="ADAL" clId="{661458ED-F4F7-43D7-B2A8-7FFACDF7FE3A}" dt="2022-03-17T17:30:43.794" v="185" actId="20577"/>
          <ac:spMkLst>
            <pc:docMk/>
            <pc:sldMk cId="2087700635" sldId="2076137893"/>
            <ac:spMk id="16" creationId="{E4AA4995-297E-4488-B11F-1C711650390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8:25.066" v="221" actId="20577"/>
        <pc:sldMkLst>
          <pc:docMk/>
          <pc:sldMk cId="476989721" sldId="2076137922"/>
        </pc:sldMkLst>
        <pc:spChg chg="add mod">
          <ac:chgData name="Yi-Ting Hung" userId="9dd5c990-abac-41d4-8ddf-f801e41b4aa1" providerId="ADAL" clId="{661458ED-F4F7-43D7-B2A8-7FFACDF7FE3A}" dt="2022-03-17T17:38:25.066" v="221" actId="20577"/>
          <ac:spMkLst>
            <pc:docMk/>
            <pc:sldMk cId="476989721" sldId="2076137922"/>
            <ac:spMk id="16" creationId="{9FA5CA0C-C7B1-4FFD-ACA6-E5DAF1FAE73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9:35.606" v="179" actId="20577"/>
        <pc:sldMkLst>
          <pc:docMk/>
          <pc:sldMk cId="626694302" sldId="2076137952"/>
        </pc:sldMkLst>
        <pc:spChg chg="add mod">
          <ac:chgData name="Yi-Ting Hung" userId="9dd5c990-abac-41d4-8ddf-f801e41b4aa1" providerId="ADAL" clId="{661458ED-F4F7-43D7-B2A8-7FFACDF7FE3A}" dt="2022-03-17T17:29:35.606" v="179" actId="20577"/>
          <ac:spMkLst>
            <pc:docMk/>
            <pc:sldMk cId="626694302" sldId="2076137952"/>
            <ac:spMk id="17" creationId="{6F1FDB92-1E17-4FA1-AC33-2B3340DA25B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1.036" v="126" actId="20577"/>
        <pc:sldMkLst>
          <pc:docMk/>
          <pc:sldMk cId="1589826634" sldId="2076137973"/>
        </pc:sldMkLst>
        <pc:spChg chg="add mod">
          <ac:chgData name="Yi-Ting Hung" userId="9dd5c990-abac-41d4-8ddf-f801e41b4aa1" providerId="ADAL" clId="{661458ED-F4F7-43D7-B2A8-7FFACDF7FE3A}" dt="2022-03-17T17:20:41.036" v="126" actId="20577"/>
          <ac:spMkLst>
            <pc:docMk/>
            <pc:sldMk cId="1589826634" sldId="2076137973"/>
            <ac:spMk id="16" creationId="{89B7E052-6229-423E-87A2-428FE689902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5:28.577" v="199" actId="20577"/>
        <pc:sldMkLst>
          <pc:docMk/>
          <pc:sldMk cId="2871949954" sldId="2076137991"/>
        </pc:sldMkLst>
        <pc:spChg chg="add mod">
          <ac:chgData name="Yi-Ting Hung" userId="9dd5c990-abac-41d4-8ddf-f801e41b4aa1" providerId="ADAL" clId="{661458ED-F4F7-43D7-B2A8-7FFACDF7FE3A}" dt="2022-03-17T17:35:28.577" v="199" actId="20577"/>
          <ac:spMkLst>
            <pc:docMk/>
            <pc:sldMk cId="2871949954" sldId="2076137991"/>
            <ac:spMk id="19" creationId="{E9B42BF0-7882-421D-B58B-97C5D3EE87CA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6:18.975" v="203" actId="20577"/>
        <pc:sldMkLst>
          <pc:docMk/>
          <pc:sldMk cId="3369984613" sldId="2076137997"/>
        </pc:sldMkLst>
        <pc:spChg chg="add mod">
          <ac:chgData name="Yi-Ting Hung" userId="9dd5c990-abac-41d4-8ddf-f801e41b4aa1" providerId="ADAL" clId="{661458ED-F4F7-43D7-B2A8-7FFACDF7FE3A}" dt="2022-03-17T17:36:18.975" v="203" actId="20577"/>
          <ac:spMkLst>
            <pc:docMk/>
            <pc:sldMk cId="3369984613" sldId="2076137997"/>
            <ac:spMk id="16" creationId="{69675E21-5818-4986-957B-8D53B577EF87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7:18.317" v="211"/>
        <pc:sldMkLst>
          <pc:docMk/>
          <pc:sldMk cId="3389681790" sldId="2076137998"/>
        </pc:sldMkLst>
        <pc:spChg chg="add mod">
          <ac:chgData name="Yi-Ting Hung" userId="9dd5c990-abac-41d4-8ddf-f801e41b4aa1" providerId="ADAL" clId="{661458ED-F4F7-43D7-B2A8-7FFACDF7FE3A}" dt="2022-03-17T17:36:42.723" v="207" actId="20577"/>
          <ac:spMkLst>
            <pc:docMk/>
            <pc:sldMk cId="3389681790" sldId="2076137998"/>
            <ac:spMk id="16" creationId="{709EAC04-1E54-4BF4-A491-55EAD076E54B}"/>
          </ac:spMkLst>
        </pc:spChg>
        <pc:spChg chg="add del mod">
          <ac:chgData name="Yi-Ting Hung" userId="9dd5c990-abac-41d4-8ddf-f801e41b4aa1" providerId="ADAL" clId="{661458ED-F4F7-43D7-B2A8-7FFACDF7FE3A}" dt="2022-03-17T17:37:18.317" v="211"/>
          <ac:spMkLst>
            <pc:docMk/>
            <pc:sldMk cId="3389681790" sldId="2076137998"/>
            <ac:spMk id="17" creationId="{5DFD6861-F60B-4BB0-BA51-BFBF66DB9058}"/>
          </ac:spMkLst>
        </pc:spChg>
        <pc:spChg chg="add del mod">
          <ac:chgData name="Yi-Ting Hung" userId="9dd5c990-abac-41d4-8ddf-f801e41b4aa1" providerId="ADAL" clId="{661458ED-F4F7-43D7-B2A8-7FFACDF7FE3A}" dt="2022-03-17T17:37:17.969" v="210"/>
          <ac:spMkLst>
            <pc:docMk/>
            <pc:sldMk cId="3389681790" sldId="2076137998"/>
            <ac:spMk id="18" creationId="{830F653D-AC60-457F-A236-FA0507DF665B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7:39.256" v="217" actId="20577"/>
        <pc:sldMkLst>
          <pc:docMk/>
          <pc:sldMk cId="2917065045" sldId="2076138004"/>
        </pc:sldMkLst>
        <pc:spChg chg="add mod">
          <ac:chgData name="Yi-Ting Hung" userId="9dd5c990-abac-41d4-8ddf-f801e41b4aa1" providerId="ADAL" clId="{661458ED-F4F7-43D7-B2A8-7FFACDF7FE3A}" dt="2022-03-17T17:37:39.256" v="217" actId="20577"/>
          <ac:spMkLst>
            <pc:docMk/>
            <pc:sldMk cId="2917065045" sldId="2076138004"/>
            <ac:spMk id="16" creationId="{837FCBEC-3646-42D6-9995-E568F8D35EE3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2:14.178" v="53" actId="20577"/>
        <pc:sldMkLst>
          <pc:docMk/>
          <pc:sldMk cId="3280218688" sldId="2076138023"/>
        </pc:sldMkLst>
        <pc:spChg chg="add mod">
          <ac:chgData name="Yi-Ting Hung" userId="9dd5c990-abac-41d4-8ddf-f801e41b4aa1" providerId="ADAL" clId="{661458ED-F4F7-43D7-B2A8-7FFACDF7FE3A}" dt="2022-03-17T17:12:14.178" v="53" actId="20577"/>
          <ac:spMkLst>
            <pc:docMk/>
            <pc:sldMk cId="3280218688" sldId="2076138023"/>
            <ac:spMk id="16" creationId="{3C0CBEED-AA18-4A58-A961-1C66BF125B2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7.969" v="131" actId="20577"/>
        <pc:sldMkLst>
          <pc:docMk/>
          <pc:sldMk cId="4265092414" sldId="2076138050"/>
        </pc:sldMkLst>
        <pc:spChg chg="add mod">
          <ac:chgData name="Yi-Ting Hung" userId="9dd5c990-abac-41d4-8ddf-f801e41b4aa1" providerId="ADAL" clId="{661458ED-F4F7-43D7-B2A8-7FFACDF7FE3A}" dt="2022-03-17T17:20:47.969" v="131" actId="20577"/>
          <ac:spMkLst>
            <pc:docMk/>
            <pc:sldMk cId="4265092414" sldId="2076138050"/>
            <ac:spMk id="19" creationId="{3E51E0EC-09B2-4636-89CE-82C0750E6D9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7:09.897" v="84" actId="20577"/>
        <pc:sldMkLst>
          <pc:docMk/>
          <pc:sldMk cId="1166355688" sldId="2076138082"/>
        </pc:sldMkLst>
        <pc:spChg chg="add mod">
          <ac:chgData name="Yi-Ting Hung" userId="9dd5c990-abac-41d4-8ddf-f801e41b4aa1" providerId="ADAL" clId="{661458ED-F4F7-43D7-B2A8-7FFACDF7FE3A}" dt="2022-03-17T17:17:09.897" v="84" actId="20577"/>
          <ac:spMkLst>
            <pc:docMk/>
            <pc:sldMk cId="1166355688" sldId="2076138082"/>
            <ac:spMk id="20" creationId="{A621E899-95BB-459A-B5D3-6FD5CD3A193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2:09.823" v="143" actId="20577"/>
        <pc:sldMkLst>
          <pc:docMk/>
          <pc:sldMk cId="2335509915" sldId="2076138084"/>
        </pc:sldMkLst>
        <pc:spChg chg="add mod">
          <ac:chgData name="Yi-Ting Hung" userId="9dd5c990-abac-41d4-8ddf-f801e41b4aa1" providerId="ADAL" clId="{661458ED-F4F7-43D7-B2A8-7FFACDF7FE3A}" dt="2022-03-17T17:22:09.823" v="143" actId="20577"/>
          <ac:spMkLst>
            <pc:docMk/>
            <pc:sldMk cId="2335509915" sldId="2076138084"/>
            <ac:spMk id="19" creationId="{64CC6784-B4F0-4322-8085-E7CA0C750D8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6:01.563" v="78" actId="20577"/>
        <pc:sldMkLst>
          <pc:docMk/>
          <pc:sldMk cId="2608614608" sldId="2076138107"/>
        </pc:sldMkLst>
        <pc:spChg chg="add mod">
          <ac:chgData name="Yi-Ting Hung" userId="9dd5c990-abac-41d4-8ddf-f801e41b4aa1" providerId="ADAL" clId="{661458ED-F4F7-43D7-B2A8-7FFACDF7FE3A}" dt="2022-03-17T17:16:01.563" v="78" actId="20577"/>
          <ac:spMkLst>
            <pc:docMk/>
            <pc:sldMk cId="2608614608" sldId="2076138107"/>
            <ac:spMk id="20" creationId="{5E0F4AF7-F0FC-415E-A52E-57FE03AB00E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9:01.105" v="102" actId="20577"/>
        <pc:sldMkLst>
          <pc:docMk/>
          <pc:sldMk cId="4171800378" sldId="2076138111"/>
        </pc:sldMkLst>
        <pc:spChg chg="add mod">
          <ac:chgData name="Yi-Ting Hung" userId="9dd5c990-abac-41d4-8ddf-f801e41b4aa1" providerId="ADAL" clId="{661458ED-F4F7-43D7-B2A8-7FFACDF7FE3A}" dt="2022-03-17T17:19:01.105" v="102" actId="20577"/>
          <ac:spMkLst>
            <pc:docMk/>
            <pc:sldMk cId="4171800378" sldId="2076138111"/>
            <ac:spMk id="17" creationId="{6F457B79-9AA1-498F-A816-8EC14E581A0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1:55.811" v="48" actId="20577"/>
        <pc:sldMkLst>
          <pc:docMk/>
          <pc:sldMk cId="1353463572" sldId="2076138132"/>
        </pc:sldMkLst>
        <pc:spChg chg="add mod">
          <ac:chgData name="Yi-Ting Hung" userId="9dd5c990-abac-41d4-8ddf-f801e41b4aa1" providerId="ADAL" clId="{661458ED-F4F7-43D7-B2A8-7FFACDF7FE3A}" dt="2022-03-17T17:11:55.811" v="48" actId="20577"/>
          <ac:spMkLst>
            <pc:docMk/>
            <pc:sldMk cId="1353463572" sldId="2076138132"/>
            <ac:spMk id="16" creationId="{718E6E6D-1EE3-45A1-AB1F-C99CE194BDF8}"/>
          </ac:spMkLst>
        </pc:spChg>
      </pc:sldChg>
      <pc:sldChg chg="modSp add mod">
        <pc:chgData name="Yi-Ting Hung" userId="9dd5c990-abac-41d4-8ddf-f801e41b4aa1" providerId="ADAL" clId="{661458ED-F4F7-43D7-B2A8-7FFACDF7FE3A}" dt="2022-03-17T17:07:22.860" v="25" actId="20577"/>
        <pc:sldMkLst>
          <pc:docMk/>
          <pc:sldMk cId="3220905105" sldId="2076138133"/>
        </pc:sldMkLst>
        <pc:spChg chg="mod">
          <ac:chgData name="Yi-Ting Hung" userId="9dd5c990-abac-41d4-8ddf-f801e41b4aa1" providerId="ADAL" clId="{661458ED-F4F7-43D7-B2A8-7FFACDF7FE3A}" dt="2022-03-17T17:07:22.860" v="25" actId="20577"/>
          <ac:spMkLst>
            <pc:docMk/>
            <pc:sldMk cId="3220905105" sldId="2076138133"/>
            <ac:spMk id="3" creationId="{6578AF98-DD32-4443-AFE5-519E84075324}"/>
          </ac:spMkLst>
        </pc:spChg>
      </pc:sldChg>
      <pc:sldChg chg="modSp add mod ord">
        <pc:chgData name="Yi-Ting Hung" userId="9dd5c990-abac-41d4-8ddf-f801e41b4aa1" providerId="ADAL" clId="{661458ED-F4F7-43D7-B2A8-7FFACDF7FE3A}" dt="2022-03-17T17:19:53.963" v="123" actId="20577"/>
        <pc:sldMkLst>
          <pc:docMk/>
          <pc:sldMk cId="3995492905" sldId="2076138134"/>
        </pc:sldMkLst>
        <pc:spChg chg="mod">
          <ac:chgData name="Yi-Ting Hung" userId="9dd5c990-abac-41d4-8ddf-f801e41b4aa1" providerId="ADAL" clId="{661458ED-F4F7-43D7-B2A8-7FFACDF7FE3A}" dt="2022-03-17T17:19:53.963" v="123" actId="20577"/>
          <ac:spMkLst>
            <pc:docMk/>
            <pc:sldMk cId="3995492905" sldId="2076138134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1:22.122" v="138" actId="20577"/>
        <pc:sldMkLst>
          <pc:docMk/>
          <pc:sldMk cId="2165844904" sldId="2076138135"/>
        </pc:sldMkLst>
        <pc:spChg chg="mod">
          <ac:chgData name="Yi-Ting Hung" userId="9dd5c990-abac-41d4-8ddf-f801e41b4aa1" providerId="ADAL" clId="{661458ED-F4F7-43D7-B2A8-7FFACDF7FE3A}" dt="2022-03-17T17:21:22.122" v="138" actId="20577"/>
          <ac:spMkLst>
            <pc:docMk/>
            <pc:sldMk cId="2165844904" sldId="2076138135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5:31.652" v="164" actId="20577"/>
        <pc:sldMkLst>
          <pc:docMk/>
          <pc:sldMk cId="2158934321" sldId="2076138136"/>
        </pc:sldMkLst>
        <pc:spChg chg="mod">
          <ac:chgData name="Yi-Ting Hung" userId="9dd5c990-abac-41d4-8ddf-f801e41b4aa1" providerId="ADAL" clId="{661458ED-F4F7-43D7-B2A8-7FFACDF7FE3A}" dt="2022-03-17T17:25:31.652" v="164" actId="20577"/>
          <ac:spMkLst>
            <pc:docMk/>
            <pc:sldMk cId="2158934321" sldId="2076138136"/>
            <ac:spMk id="3" creationId="{6578AF98-DD32-4443-AFE5-519E84075324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0:13.651" v="181" actId="20577"/>
        <pc:sldMkLst>
          <pc:docMk/>
          <pc:sldMk cId="672284169" sldId="2076138137"/>
        </pc:sldMkLst>
        <pc:spChg chg="mod">
          <ac:chgData name="Yi-Ting Hung" userId="9dd5c990-abac-41d4-8ddf-f801e41b4aa1" providerId="ADAL" clId="{661458ED-F4F7-43D7-B2A8-7FFACDF7FE3A}" dt="2022-03-17T17:30:13.651" v="181" actId="20577"/>
          <ac:spMkLst>
            <pc:docMk/>
            <pc:sldMk cId="672284169" sldId="2076138137"/>
            <ac:spMk id="3" creationId="{6578AF98-DD32-4443-AFE5-519E84075324}"/>
          </ac:spMkLst>
        </pc:spChg>
        <pc:spChg chg="add del mod">
          <ac:chgData name="Yi-Ting Hung" userId="9dd5c990-abac-41d4-8ddf-f801e41b4aa1" providerId="ADAL" clId="{661458ED-F4F7-43D7-B2A8-7FFACDF7FE3A}" dt="2022-03-17T17:26:35.967" v="170" actId="21"/>
          <ac:spMkLst>
            <pc:docMk/>
            <pc:sldMk cId="672284169" sldId="2076138137"/>
            <ac:spMk id="4" creationId="{C4560FFC-8A76-4D5D-87DC-8FDB74DADD88}"/>
          </ac:spMkLst>
        </pc:spChg>
      </pc:sldChg>
      <pc:sldChg chg="addSp modSp add mod ord">
        <pc:chgData name="Yi-Ting Hung" userId="9dd5c990-abac-41d4-8ddf-f801e41b4aa1" providerId="ADAL" clId="{661458ED-F4F7-43D7-B2A8-7FFACDF7FE3A}" dt="2022-03-17T17:26:43.032" v="174" actId="20577"/>
        <pc:sldMkLst>
          <pc:docMk/>
          <pc:sldMk cId="3171874821" sldId="2076138178"/>
        </pc:sldMkLst>
        <pc:spChg chg="add mod">
          <ac:chgData name="Yi-Ting Hung" userId="9dd5c990-abac-41d4-8ddf-f801e41b4aa1" providerId="ADAL" clId="{661458ED-F4F7-43D7-B2A8-7FFACDF7FE3A}" dt="2022-03-17T17:26:43.032" v="174" actId="20577"/>
          <ac:spMkLst>
            <pc:docMk/>
            <pc:sldMk cId="3171874821" sldId="2076138178"/>
            <ac:spMk id="18" creationId="{4D7738ED-1EA6-4E83-963F-9DC1762171F9}"/>
          </ac:spMkLst>
        </pc:spChg>
      </pc:sldChg>
      <pc:sldChg chg="modSp add mod ord">
        <pc:chgData name="Yi-Ting Hung" userId="9dd5c990-abac-41d4-8ddf-f801e41b4aa1" providerId="ADAL" clId="{661458ED-F4F7-43D7-B2A8-7FFACDF7FE3A}" dt="2022-03-17T17:35:12.618" v="195" actId="20577"/>
        <pc:sldMkLst>
          <pc:docMk/>
          <pc:sldMk cId="2864178886" sldId="2076138179"/>
        </pc:sldMkLst>
        <pc:spChg chg="mod">
          <ac:chgData name="Yi-Ting Hung" userId="9dd5c990-abac-41d4-8ddf-f801e41b4aa1" providerId="ADAL" clId="{661458ED-F4F7-43D7-B2A8-7FFACDF7FE3A}" dt="2022-03-17T17:35:12.618" v="195" actId="20577"/>
          <ac:spMkLst>
            <pc:docMk/>
            <pc:sldMk cId="2864178886" sldId="2076138179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2680C855-6C4D-0B50-B6C1-658EA3A09150}"/>
    <pc:docChg chg="modSld">
      <pc:chgData name="Kavita Chopra" userId="S::kavita.chopra@avanade.com::17288ae5-7810-4e3e-b697-88861bbbbcb0" providerId="AD" clId="Web-{2680C855-6C4D-0B50-B6C1-658EA3A09150}" dt="2022-03-09T15:35:03.214" v="54" actId="20577"/>
      <pc:docMkLst>
        <pc:docMk/>
      </pc:docMkLst>
      <pc:sldChg chg="modSp">
        <pc:chgData name="Kavita Chopra" userId="S::kavita.chopra@avanade.com::17288ae5-7810-4e3e-b697-88861bbbbcb0" providerId="AD" clId="Web-{2680C855-6C4D-0B50-B6C1-658EA3A09150}" dt="2022-03-09T15:35:03.214" v="54" actId="20577"/>
        <pc:sldMkLst>
          <pc:docMk/>
          <pc:sldMk cId="3087520817" sldId="4152"/>
        </pc:sldMkLst>
        <pc:spChg chg="mod">
          <ac:chgData name="Kavita Chopra" userId="S::kavita.chopra@avanade.com::17288ae5-7810-4e3e-b697-88861bbbbcb0" providerId="AD" clId="Web-{2680C855-6C4D-0B50-B6C1-658EA3A09150}" dt="2022-03-09T15:35:03.214" v="54" actId="20577"/>
          <ac:spMkLst>
            <pc:docMk/>
            <pc:sldMk cId="3087520817" sldId="4152"/>
            <ac:spMk id="20" creationId="{684EFD32-2CD8-4459-B1DD-FE1139E98053}"/>
          </ac:spMkLst>
        </pc:spChg>
      </pc:sldChg>
    </pc:docChg>
  </pc:docChgLst>
  <pc:docChgLst>
    <pc:chgData name="Sowmya Prakash" userId="S::sowmya.c.prakash@avanade.com::eba35ed4-c23e-41cd-9062-384040ef55eb" providerId="AD" clId="Web-{557A31E0-2F7F-4DE1-B7F7-B2B9C82E2EC7}"/>
    <pc:docChg chg="addSld modSld">
      <pc:chgData name="Sowmya Prakash" userId="S::sowmya.c.prakash@avanade.com::eba35ed4-c23e-41cd-9062-384040ef55eb" providerId="AD" clId="Web-{557A31E0-2F7F-4DE1-B7F7-B2B9C82E2EC7}" dt="2022-06-03T13:50:54.448" v="209" actId="1076"/>
      <pc:docMkLst>
        <pc:docMk/>
      </pc:docMkLst>
      <pc:sldChg chg="modSp">
        <pc:chgData name="Sowmya Prakash" userId="S::sowmya.c.prakash@avanade.com::eba35ed4-c23e-41cd-9062-384040ef55eb" providerId="AD" clId="Web-{557A31E0-2F7F-4DE1-B7F7-B2B9C82E2EC7}" dt="2022-06-03T13:34:57.766" v="20" actId="1076"/>
        <pc:sldMkLst>
          <pc:docMk/>
          <pc:sldMk cId="3039798316" sldId="2076138249"/>
        </pc:sldMkLst>
        <pc:picChg chg="mod">
          <ac:chgData name="Sowmya Prakash" userId="S::sowmya.c.prakash@avanade.com::eba35ed4-c23e-41cd-9062-384040ef55eb" providerId="AD" clId="Web-{557A31E0-2F7F-4DE1-B7F7-B2B9C82E2EC7}" dt="2022-06-03T13:34:57.766" v="20" actId="1076"/>
          <ac:picMkLst>
            <pc:docMk/>
            <pc:sldMk cId="3039798316" sldId="2076138249"/>
            <ac:picMk id="5" creationId="{71672054-14CD-C55D-FBE9-C582345914F8}"/>
          </ac:picMkLst>
        </pc:picChg>
      </pc:sldChg>
      <pc:sldChg chg="addSp delSp modSp new addAnim delAnim">
        <pc:chgData name="Sowmya Prakash" userId="S::sowmya.c.prakash@avanade.com::eba35ed4-c23e-41cd-9062-384040ef55eb" providerId="AD" clId="Web-{557A31E0-2F7F-4DE1-B7F7-B2B9C82E2EC7}" dt="2022-06-03T13:50:54.448" v="209" actId="1076"/>
        <pc:sldMkLst>
          <pc:docMk/>
          <pc:sldMk cId="1664206098" sldId="2076138250"/>
        </pc:sldMkLst>
        <pc:spChg chg="del">
          <ac:chgData name="Sowmya Prakash" userId="S::sowmya.c.prakash@avanade.com::eba35ed4-c23e-41cd-9062-384040ef55eb" providerId="AD" clId="Web-{557A31E0-2F7F-4DE1-B7F7-B2B9C82E2EC7}" dt="2022-06-03T13:34:17.327" v="16"/>
          <ac:spMkLst>
            <pc:docMk/>
            <pc:sldMk cId="1664206098" sldId="2076138250"/>
            <ac:spMk id="2" creationId="{053AC705-2971-9F52-C2D9-470E04D5264A}"/>
          </ac:spMkLst>
        </pc:spChg>
        <pc:spChg chg="mod">
          <ac:chgData name="Sowmya Prakash" userId="S::sowmya.c.prakash@avanade.com::eba35ed4-c23e-41cd-9062-384040ef55eb" providerId="AD" clId="Web-{557A31E0-2F7F-4DE1-B7F7-B2B9C82E2EC7}" dt="2022-06-03T13:33:18.138" v="13" actId="20577"/>
          <ac:spMkLst>
            <pc:docMk/>
            <pc:sldMk cId="1664206098" sldId="2076138250"/>
            <ac:spMk id="3" creationId="{2C3C8213-22B6-D103-559F-5F1D95F0231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40.901" v="207" actId="1076"/>
          <ac:spMkLst>
            <pc:docMk/>
            <pc:sldMk cId="1664206098" sldId="2076138250"/>
            <ac:spMk id="7" creationId="{F92FF20E-48B3-1268-5076-17DDEC25667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7:58.521" v="42" actId="14100"/>
          <ac:spMkLst>
            <pc:docMk/>
            <pc:sldMk cId="1664206098" sldId="2076138250"/>
            <ac:spMk id="10" creationId="{120CB6AB-CEA1-4DCE-EEE1-5A2871ECB768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1.132" v="172" actId="20577"/>
          <ac:spMkLst>
            <pc:docMk/>
            <pc:sldMk cId="1664206098" sldId="2076138250"/>
            <ac:spMk id="11" creationId="{B6A4755C-195E-6EE4-2964-E0307E8C302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9:59.290" v="62" actId="1076"/>
          <ac:spMkLst>
            <pc:docMk/>
            <pc:sldMk cId="1664206098" sldId="2076138250"/>
            <ac:spMk id="13" creationId="{CDD5EFF1-F5D4-DF5C-7087-3CA05ECF7F24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38:34.584" v="48"/>
          <ac:spMkLst>
            <pc:docMk/>
            <pc:sldMk cId="1664206098" sldId="2076138250"/>
            <ac:spMk id="14" creationId="{2FAB1098-1028-8B75-E058-EDE6EC098F0D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8.007" v="173" actId="20577"/>
          <ac:spMkLst>
            <pc:docMk/>
            <pc:sldMk cId="1664206098" sldId="2076138250"/>
            <ac:spMk id="15" creationId="{9E11909C-2D69-EF9C-1CFF-E877DFABD5BE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1:30.058" v="70" actId="1076"/>
          <ac:spMkLst>
            <pc:docMk/>
            <pc:sldMk cId="1664206098" sldId="2076138250"/>
            <ac:spMk id="17" creationId="{E757303A-14DC-259C-F9D4-EDB7ABBF2082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41:08.729" v="65"/>
          <ac:spMkLst>
            <pc:docMk/>
            <pc:sldMk cId="1664206098" sldId="2076138250"/>
            <ac:spMk id="19" creationId="{DB80DA06-3973-93D5-DC58-1A03AADE2B0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3:22.983" v="86" actId="1076"/>
          <ac:spMkLst>
            <pc:docMk/>
            <pc:sldMk cId="1664206098" sldId="2076138250"/>
            <ac:spMk id="22" creationId="{A43006FD-8088-62B9-D7FC-BBEA96F64FF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5:29.236" v="131" actId="14100"/>
          <ac:spMkLst>
            <pc:docMk/>
            <pc:sldMk cId="1664206098" sldId="2076138250"/>
            <ac:spMk id="23" creationId="{AF821E33-AD7B-ABCA-4E3F-DB3C2F44673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50.579" v="126" actId="14100"/>
          <ac:spMkLst>
            <pc:docMk/>
            <pc:sldMk cId="1664206098" sldId="2076138250"/>
            <ac:spMk id="25" creationId="{CB36DA36-6873-FE72-0B98-ADA8A248DB25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40.641" v="124" actId="14100"/>
          <ac:spMkLst>
            <pc:docMk/>
            <pc:sldMk cId="1664206098" sldId="2076138250"/>
            <ac:spMk id="28" creationId="{FE7A4FB6-3EF8-1E72-FD07-1B9F78ED625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09" v="136" actId="1076"/>
          <ac:spMkLst>
            <pc:docMk/>
            <pc:sldMk cId="1664206098" sldId="2076138250"/>
            <ac:spMk id="29" creationId="{1D56C96E-0BD0-D96A-C936-A0353D41E98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8.456" v="140" actId="1076"/>
          <ac:spMkLst>
            <pc:docMk/>
            <pc:sldMk cId="1664206098" sldId="2076138250"/>
            <ac:spMk id="31" creationId="{6617537A-4DB4-0091-0679-49CFF9FE4E9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40" v="139" actId="1076"/>
          <ac:spMkLst>
            <pc:docMk/>
            <pc:sldMk cId="1664206098" sldId="2076138250"/>
            <ac:spMk id="34" creationId="{044EECA2-8B5E-B34C-AF0B-9AEDCFDCE8F3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09.598" v="151"/>
          <ac:spMkLst>
            <pc:docMk/>
            <pc:sldMk cId="1664206098" sldId="2076138250"/>
            <ac:spMk id="35" creationId="{285AB919-CB70-3A0B-26AC-D8CAB7DD5257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18.864" v="153" actId="1076"/>
          <ac:spMkLst>
            <pc:docMk/>
            <pc:sldMk cId="1664206098" sldId="2076138250"/>
            <ac:spMk id="36" creationId="{07532981-0F0C-4B1F-74A7-7139E72CB9A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29.882" v="171" actId="20577"/>
          <ac:spMkLst>
            <pc:docMk/>
            <pc:sldMk cId="1664206098" sldId="2076138250"/>
            <ac:spMk id="40" creationId="{F382B50E-2B38-8E71-4A07-6C99CEB80EA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22.338" v="205" actId="20577"/>
          <ac:spMkLst>
            <pc:docMk/>
            <pc:sldMk cId="1664206098" sldId="2076138250"/>
            <ac:spMk id="41" creationId="{23F8848E-EF7C-A42B-98F1-6E790165063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16.072" v="203" actId="20577"/>
          <ac:spMkLst>
            <pc:docMk/>
            <pc:sldMk cId="1664206098" sldId="2076138250"/>
            <ac:spMk id="42" creationId="{49D91F76-CE50-905C-215F-B0CAEA443A6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54.448" v="209" actId="1076"/>
          <ac:spMkLst>
            <pc:docMk/>
            <pc:sldMk cId="1664206098" sldId="2076138250"/>
            <ac:spMk id="44" creationId="{0A7FB1AF-F52C-386A-2623-521F395B7B85}"/>
          </ac:spMkLst>
        </pc:spChg>
        <pc:picChg chg="add mod">
          <ac:chgData name="Sowmya Prakash" userId="S::sowmya.c.prakash@avanade.com::eba35ed4-c23e-41cd-9062-384040ef55eb" providerId="AD" clId="Web-{557A31E0-2F7F-4DE1-B7F7-B2B9C82E2EC7}" dt="2022-06-03T13:50:36.167" v="206" actId="1076"/>
          <ac:picMkLst>
            <pc:docMk/>
            <pc:sldMk cId="1664206098" sldId="2076138250"/>
            <ac:picMk id="5" creationId="{1CA1CA47-2406-0C79-2B41-5A9D50076FE3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37:29.176" v="27" actId="1076"/>
          <ac:picMkLst>
            <pc:docMk/>
            <pc:sldMk cId="1664206098" sldId="2076138250"/>
            <ac:picMk id="8" creationId="{F6D81958-BA64-3ECB-96CD-552A96EA66E0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1:39.136" v="73" actId="1076"/>
          <ac:picMkLst>
            <pc:docMk/>
            <pc:sldMk cId="1664206098" sldId="2076138250"/>
            <ac:picMk id="20" creationId="{80C9E855-45A7-71C7-7645-60AC90CC7CCE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4:28.344" v="122" actId="14100"/>
          <ac:picMkLst>
            <pc:docMk/>
            <pc:sldMk cId="1664206098" sldId="2076138250"/>
            <ac:picMk id="26" creationId="{17D35841-EAA3-FEAB-DD2D-83E2EE7AD2BD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6:00.925" v="138" actId="1076"/>
          <ac:picMkLst>
            <pc:docMk/>
            <pc:sldMk cId="1664206098" sldId="2076138250"/>
            <ac:picMk id="32" creationId="{3998EB36-D134-81DD-AD24-3515807744E8}"/>
          </ac:picMkLst>
        </pc:picChg>
        <pc:cxnChg chg="add mod">
          <ac:chgData name="Sowmya Prakash" userId="S::sowmya.c.prakash@avanade.com::eba35ed4-c23e-41cd-9062-384040ef55eb" providerId="AD" clId="Web-{557A31E0-2F7F-4DE1-B7F7-B2B9C82E2EC7}" dt="2022-06-03T13:49:51.400" v="197" actId="14100"/>
          <ac:cxnSpMkLst>
            <pc:docMk/>
            <pc:sldMk cId="1664206098" sldId="2076138250"/>
            <ac:cxnSpMk id="37" creationId="{2A3A026D-254C-6AF7-2360-E53430A30129}"/>
          </ac:cxnSpMkLst>
        </pc:cxnChg>
        <pc:cxnChg chg="add mod">
          <ac:chgData name="Sowmya Prakash" userId="S::sowmya.c.prakash@avanade.com::eba35ed4-c23e-41cd-9062-384040ef55eb" providerId="AD" clId="Web-{557A31E0-2F7F-4DE1-B7F7-B2B9C82E2EC7}" dt="2022-06-03T13:49:55.697" v="198" actId="14100"/>
          <ac:cxnSpMkLst>
            <pc:docMk/>
            <pc:sldMk cId="1664206098" sldId="2076138250"/>
            <ac:cxnSpMk id="38" creationId="{3D9C1502-73A1-ABB5-5028-6592741BC78F}"/>
          </ac:cxnSpMkLst>
        </pc:cxnChg>
      </pc:sldChg>
    </pc:docChg>
  </pc:docChgLst>
  <pc:docChgLst>
    <pc:chgData name="Sowmya Prakash" userId="S::sowmya.c.prakash@avanade.com::eba35ed4-c23e-41cd-9062-384040ef55eb" providerId="AD" clId="Web-{1CA86ABA-A7CB-4566-A7AA-7072B220964F}"/>
    <pc:docChg chg="sldOrd">
      <pc:chgData name="Sowmya Prakash" userId="S::sowmya.c.prakash@avanade.com::eba35ed4-c23e-41cd-9062-384040ef55eb" providerId="AD" clId="Web-{1CA86ABA-A7CB-4566-A7AA-7072B220964F}" dt="2022-06-03T11:56:16.062" v="0"/>
      <pc:docMkLst>
        <pc:docMk/>
      </pc:docMkLst>
      <pc:sldChg chg="ord">
        <pc:chgData name="Sowmya Prakash" userId="S::sowmya.c.prakash@avanade.com::eba35ed4-c23e-41cd-9062-384040ef55eb" providerId="AD" clId="Web-{1CA86ABA-A7CB-4566-A7AA-7072B220964F}" dt="2022-06-03T11:56:16.062" v="0"/>
        <pc:sldMkLst>
          <pc:docMk/>
          <pc:sldMk cId="3039798316" sldId="2076138249"/>
        </pc:sldMkLst>
      </pc:sldChg>
    </pc:docChg>
  </pc:docChgLst>
  <pc:docChgLst>
    <pc:chgData name="Neslihan Keskin" userId="S::neslihan.keskin@avanade.com::906487bd-faee-468f-a876-29c3f315e952" providerId="AD" clId="Web-{AC938B4C-DEED-45E4-9C10-280F217A3B9C}"/>
    <pc:docChg chg="modSld">
      <pc:chgData name="Neslihan Keskin" userId="S::neslihan.keskin@avanade.com::906487bd-faee-468f-a876-29c3f315e952" providerId="AD" clId="Web-{AC938B4C-DEED-45E4-9C10-280F217A3B9C}" dt="2022-03-11T08:14:57.075" v="72" actId="20577"/>
      <pc:docMkLst>
        <pc:docMk/>
      </pc:docMkLst>
      <pc:sldChg chg="modSp">
        <pc:chgData name="Neslihan Keskin" userId="S::neslihan.keskin@avanade.com::906487bd-faee-468f-a876-29c3f315e952" providerId="AD" clId="Web-{AC938B4C-DEED-45E4-9C10-280F217A3B9C}" dt="2022-03-11T08:14:57.075" v="72" actId="20577"/>
        <pc:sldMkLst>
          <pc:docMk/>
          <pc:sldMk cId="25148551" sldId="4163"/>
        </pc:sldMkLst>
        <pc:spChg chg="mod">
          <ac:chgData name="Neslihan Keskin" userId="S::neslihan.keskin@avanade.com::906487bd-faee-468f-a876-29c3f315e952" providerId="AD" clId="Web-{AC938B4C-DEED-45E4-9C10-280F217A3B9C}" dt="2022-03-11T08:14:57.075" v="72" actId="20577"/>
          <ac:spMkLst>
            <pc:docMk/>
            <pc:sldMk cId="25148551" sldId="4163"/>
            <ac:spMk id="22" creationId="{91D6185F-62F3-4C87-8402-C189E6CBF7DE}"/>
          </ac:spMkLst>
        </pc:spChg>
      </pc:sldChg>
      <pc:sldChg chg="modSp">
        <pc:chgData name="Neslihan Keskin" userId="S::neslihan.keskin@avanade.com::906487bd-faee-468f-a876-29c3f315e952" providerId="AD" clId="Web-{AC938B4C-DEED-45E4-9C10-280F217A3B9C}" dt="2022-03-11T08:14:04.042" v="56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AC938B4C-DEED-45E4-9C10-280F217A3B9C}" dt="2022-03-11T08:14:04.042" v="56" actId="20577"/>
          <ac:spMkLst>
            <pc:docMk/>
            <pc:sldMk cId="449898121" sldId="4164"/>
            <ac:spMk id="2" creationId="{63B36622-B6AF-AB4E-B546-278251C064AD}"/>
          </ac:spMkLst>
        </pc:spChg>
      </pc:sldChg>
    </pc:docChg>
  </pc:docChgLst>
  <pc:docChgLst>
    <pc:chgData name="Neslihan Keskin" userId="S::neslihan.keskin@avanade.com::906487bd-faee-468f-a876-29c3f315e952" providerId="AD" clId="Web-{5876B843-B9AA-48C8-888D-A61966E9BAEA}"/>
    <pc:docChg chg="addSld delSld modSld">
      <pc:chgData name="Neslihan Keskin" userId="S::neslihan.keskin@avanade.com::906487bd-faee-468f-a876-29c3f315e952" providerId="AD" clId="Web-{5876B843-B9AA-48C8-888D-A61966E9BAEA}" dt="2022-03-03T13:03:35.598" v="638" actId="20577"/>
      <pc:docMkLst>
        <pc:docMk/>
      </pc:docMkLst>
      <pc:sldChg chg="modSp">
        <pc:chgData name="Neslihan Keskin" userId="S::neslihan.keskin@avanade.com::906487bd-faee-468f-a876-29c3f315e952" providerId="AD" clId="Web-{5876B843-B9AA-48C8-888D-A61966E9BAEA}" dt="2022-03-03T12:15:58.954" v="18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5876B843-B9AA-48C8-888D-A61966E9BAEA}" dt="2022-03-03T12:15:58.954" v="18" actId="20577"/>
          <ac:spMkLst>
            <pc:docMk/>
            <pc:sldMk cId="449898121" sldId="4164"/>
            <ac:spMk id="2" creationId="{63B36622-B6AF-AB4E-B546-278251C064AD}"/>
          </ac:spMkLst>
        </pc:spChg>
      </pc:sldChg>
      <pc:sldChg chg="new del">
        <pc:chgData name="Neslihan Keskin" userId="S::neslihan.keskin@avanade.com::906487bd-faee-468f-a876-29c3f315e952" providerId="AD" clId="Web-{5876B843-B9AA-48C8-888D-A61966E9BAEA}" dt="2022-03-03T12:16:47.113" v="20"/>
        <pc:sldMkLst>
          <pc:docMk/>
          <pc:sldMk cId="831837288" sldId="4185"/>
        </pc:sldMkLst>
      </pc:sldChg>
      <pc:sldChg chg="modSp add replId">
        <pc:chgData name="Neslihan Keskin" userId="S::neslihan.keskin@avanade.com::906487bd-faee-468f-a876-29c3f315e952" providerId="AD" clId="Web-{5876B843-B9AA-48C8-888D-A61966E9BAEA}" dt="2022-03-03T13:03:35.598" v="638" actId="20577"/>
        <pc:sldMkLst>
          <pc:docMk/>
          <pc:sldMk cId="3107580400" sldId="4185"/>
        </pc:sldMkLst>
        <pc:spChg chg="mod">
          <ac:chgData name="Neslihan Keskin" userId="S::neslihan.keskin@avanade.com::906487bd-faee-468f-a876-29c3f315e952" providerId="AD" clId="Web-{5876B843-B9AA-48C8-888D-A61966E9BAEA}" dt="2022-03-03T13:03:35.598" v="638" actId="20577"/>
          <ac:spMkLst>
            <pc:docMk/>
            <pc:sldMk cId="3107580400" sldId="4185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13.403" v="488" actId="20577"/>
          <ac:spMkLst>
            <pc:docMk/>
            <pc:sldMk cId="3107580400" sldId="4185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2:57:31.091" v="496" actId="20577"/>
        <pc:sldMkLst>
          <pc:docMk/>
          <pc:sldMk cId="835769774" sldId="4186"/>
        </pc:sldMkLst>
        <pc:spChg chg="mod">
          <ac:chgData name="Neslihan Keskin" userId="S::neslihan.keskin@avanade.com::906487bd-faee-468f-a876-29c3f315e952" providerId="AD" clId="Web-{5876B843-B9AA-48C8-888D-A61966E9BAEA}" dt="2022-03-03T12:37:46.393" v="282" actId="20577"/>
          <ac:spMkLst>
            <pc:docMk/>
            <pc:sldMk cId="835769774" sldId="4186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31.091" v="496" actId="20577"/>
          <ac:spMkLst>
            <pc:docMk/>
            <pc:sldMk cId="835769774" sldId="4186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3:01:15.933" v="558" actId="20577"/>
        <pc:sldMkLst>
          <pc:docMk/>
          <pc:sldMk cId="3145703802" sldId="4187"/>
        </pc:sldMkLst>
        <pc:spChg chg="mod">
          <ac:chgData name="Neslihan Keskin" userId="S::neslihan.keskin@avanade.com::906487bd-faee-468f-a876-29c3f315e952" providerId="AD" clId="Web-{5876B843-B9AA-48C8-888D-A61966E9BAEA}" dt="2022-03-03T13:01:15.933" v="558" actId="20577"/>
          <ac:spMkLst>
            <pc:docMk/>
            <pc:sldMk cId="3145703802" sldId="4187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26.200" v="495" actId="20577"/>
          <ac:spMkLst>
            <pc:docMk/>
            <pc:sldMk cId="3145703802" sldId="4187"/>
            <ac:spMk id="3" creationId="{6578AF98-DD32-4443-AFE5-519E84075324}"/>
          </ac:spMkLst>
        </pc:spChg>
      </pc:sldChg>
    </pc:docChg>
  </pc:docChgLst>
  <pc:docChgLst>
    <pc:chgData name="Mojtaba Taslimitehrani" userId="2d319c6a-7427-4d25-8d37-843f6cc58293" providerId="ADAL" clId="{3BE52F07-4200-4795-A7E6-60AC929CDDD5}"/>
    <pc:docChg chg="undo custSel delSld modSld">
      <pc:chgData name="Mojtaba Taslimitehrani" userId="2d319c6a-7427-4d25-8d37-843f6cc58293" providerId="ADAL" clId="{3BE52F07-4200-4795-A7E6-60AC929CDDD5}" dt="2022-02-17T14:04:55.234" v="354" actId="14100"/>
      <pc:docMkLst>
        <pc:docMk/>
      </pc:docMkLst>
      <pc:sldChg chg="modSp mod">
        <pc:chgData name="Mojtaba Taslimitehrani" userId="2d319c6a-7427-4d25-8d37-843f6cc58293" providerId="ADAL" clId="{3BE52F07-4200-4795-A7E6-60AC929CDDD5}" dt="2022-02-17T14:04:55.234" v="354" actId="14100"/>
        <pc:sldMkLst>
          <pc:docMk/>
          <pc:sldMk cId="1875863502" sldId="4159"/>
        </pc:sldMkLst>
        <pc:spChg chg="mod">
          <ac:chgData name="Mojtaba Taslimitehrani" userId="2d319c6a-7427-4d25-8d37-843f6cc58293" providerId="ADAL" clId="{3BE52F07-4200-4795-A7E6-60AC929CDDD5}" dt="2022-02-17T14:04:55.234" v="354" actId="14100"/>
          <ac:spMkLst>
            <pc:docMk/>
            <pc:sldMk cId="1875863502" sldId="4159"/>
            <ac:spMk id="2" creationId="{63B36622-B6AF-AB4E-B546-278251C064AD}"/>
          </ac:spMkLst>
        </pc:spChg>
      </pc:sldChg>
      <pc:sldChg chg="del">
        <pc:chgData name="Mojtaba Taslimitehrani" userId="2d319c6a-7427-4d25-8d37-843f6cc58293" providerId="ADAL" clId="{3BE52F07-4200-4795-A7E6-60AC929CDDD5}" dt="2022-02-17T14:04:39.944" v="352" actId="47"/>
        <pc:sldMkLst>
          <pc:docMk/>
          <pc:sldMk cId="3821041386" sldId="4166"/>
        </pc:sldMkLst>
      </pc:sldChg>
      <pc:sldChg chg="modSp mod">
        <pc:chgData name="Mojtaba Taslimitehrani" userId="2d319c6a-7427-4d25-8d37-843f6cc58293" providerId="ADAL" clId="{3BE52F07-4200-4795-A7E6-60AC929CDDD5}" dt="2022-02-17T14:04:15.027" v="351" actId="14100"/>
        <pc:sldMkLst>
          <pc:docMk/>
          <pc:sldMk cId="4104962991" sldId="4167"/>
        </pc:sldMkLst>
        <pc:spChg chg="mod">
          <ac:chgData name="Mojtaba Taslimitehrani" userId="2d319c6a-7427-4d25-8d37-843f6cc58293" providerId="ADAL" clId="{3BE52F07-4200-4795-A7E6-60AC929CDDD5}" dt="2022-02-17T14:04:15.027" v="351" actId="14100"/>
          <ac:spMkLst>
            <pc:docMk/>
            <pc:sldMk cId="4104962991" sldId="4167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CACC8262-4653-4AAF-BBBD-173DF53CEADF}"/>
    <pc:docChg chg="modSld">
      <pc:chgData name="Sowmya Prakash" userId="S::sowmya.c.prakash@avanade.com::eba35ed4-c23e-41cd-9062-384040ef55eb" providerId="AD" clId="Web-{CACC8262-4653-4AAF-BBBD-173DF53CEADF}" dt="2022-06-09T12:38:33.023" v="0" actId="20577"/>
      <pc:docMkLst>
        <pc:docMk/>
      </pc:docMkLst>
      <pc:sldChg chg="modSp">
        <pc:chgData name="Sowmya Prakash" userId="S::sowmya.c.prakash@avanade.com::eba35ed4-c23e-41cd-9062-384040ef55eb" providerId="AD" clId="Web-{CACC8262-4653-4AAF-BBBD-173DF53CEADF}" dt="2022-06-09T12:38:33.023" v="0" actId="20577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CACC8262-4653-4AAF-BBBD-173DF53CEADF}" dt="2022-06-09T12:38:33.023" v="0" actId="20577"/>
          <ac:spMkLst>
            <pc:docMk/>
            <pc:sldMk cId="1824703607" sldId="2076138247"/>
            <ac:spMk id="2" creationId="{3F9D04D7-3EDD-FBED-7CF6-DECA1FDCC19B}"/>
          </ac:spMkLst>
        </pc:spChg>
      </pc:sldChg>
    </pc:docChg>
  </pc:docChgLst>
  <pc:docChgLst>
    <pc:chgData name="Sowmya Prakash" userId="S::sowmya.c.prakash@avanade.com::eba35ed4-c23e-41cd-9062-384040ef55eb" providerId="AD" clId="Web-{B38BF805-6934-415D-B39C-138AEDEE8A8B}"/>
    <pc:docChg chg="addSld delSld modSld sldOrd">
      <pc:chgData name="Sowmya Prakash" userId="S::sowmya.c.prakash@avanade.com::eba35ed4-c23e-41cd-9062-384040ef55eb" providerId="AD" clId="Web-{B38BF805-6934-415D-B39C-138AEDEE8A8B}" dt="2022-05-30T09:43:58.441" v="804" actId="20577"/>
      <pc:docMkLst>
        <pc:docMk/>
      </pc:docMkLst>
      <pc:sldChg chg="modSp">
        <pc:chgData name="Sowmya Prakash" userId="S::sowmya.c.prakash@avanade.com::eba35ed4-c23e-41cd-9062-384040ef55eb" providerId="AD" clId="Web-{B38BF805-6934-415D-B39C-138AEDEE8A8B}" dt="2022-05-30T09:13:14.453" v="429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B38BF805-6934-415D-B39C-138AEDEE8A8B}" dt="2022-05-30T09:13:14.453" v="429" actId="1076"/>
          <ac:spMkLst>
            <pc:docMk/>
            <pc:sldMk cId="1673751036" sldId="4190"/>
            <ac:spMk id="3" creationId="{6A031897-32CD-4D55-A635-DF08D34B301B}"/>
          </ac:spMkLst>
        </pc:spChg>
      </pc:sldChg>
      <pc:sldChg chg="modSp">
        <pc:chgData name="Sowmya Prakash" userId="S::sowmya.c.prakash@avanade.com::eba35ed4-c23e-41cd-9062-384040ef55eb" providerId="AD" clId="Web-{B38BF805-6934-415D-B39C-138AEDEE8A8B}" dt="2022-05-30T09:13:28.938" v="430" actId="20577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B38BF805-6934-415D-B39C-138AEDEE8A8B}" dt="2022-05-30T09:13:28.938" v="430" actId="20577"/>
          <ac:spMkLst>
            <pc:docMk/>
            <pc:sldMk cId="1356408452" sldId="4191"/>
            <ac:spMk id="3" creationId="{4B6C4765-25A3-476A-AE97-4C665D1DF807}"/>
          </ac:spMkLst>
        </pc:spChg>
      </pc:sldChg>
      <pc:sldChg chg="modSp ord">
        <pc:chgData name="Sowmya Prakash" userId="S::sowmya.c.prakash@avanade.com::eba35ed4-c23e-41cd-9062-384040ef55eb" providerId="AD" clId="Web-{B38BF805-6934-415D-B39C-138AEDEE8A8B}" dt="2022-05-30T08:25:55.410" v="61" actId="14100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B38BF805-6934-415D-B39C-138AEDEE8A8B}" dt="2022-05-30T08:25:55.410" v="61" actId="14100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25:09.924" v="55" actId="20577"/>
          <ac:spMkLst>
            <pc:docMk/>
            <pc:sldMk cId="1150713332" sldId="4192"/>
            <ac:spMk id="3" creationId="{CF4F34F6-815C-4E01-9A42-2E895C8EFBE8}"/>
          </ac:spMkLst>
        </pc:spChg>
      </pc:sldChg>
      <pc:sldChg chg="mod modShow">
        <pc:chgData name="Sowmya Prakash" userId="S::sowmya.c.prakash@avanade.com::eba35ed4-c23e-41cd-9062-384040ef55eb" providerId="AD" clId="Web-{B38BF805-6934-415D-B39C-138AEDEE8A8B}" dt="2022-05-30T09:18:36.060" v="536"/>
        <pc:sldMkLst>
          <pc:docMk/>
          <pc:sldMk cId="3009970899" sldId="2076138217"/>
        </pc:sldMkLst>
      </pc:sldChg>
      <pc:sldChg chg="modSp ord">
        <pc:chgData name="Sowmya Prakash" userId="S::sowmya.c.prakash@avanade.com::eba35ed4-c23e-41cd-9062-384040ef55eb" providerId="AD" clId="Web-{B38BF805-6934-415D-B39C-138AEDEE8A8B}" dt="2022-05-30T08:25:03.658" v="53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B38BF805-6934-415D-B39C-138AEDEE8A8B}" dt="2022-05-30T08:25:03.658" v="53" actId="20577"/>
          <ac:spMkLst>
            <pc:docMk/>
            <pc:sldMk cId="4282176044" sldId="2076138218"/>
            <ac:spMk id="3" creationId="{7AAAD5EE-B8A0-4A4A-BADC-253F73F6A9DC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8:44:17.441" v="255" actId="20577"/>
        <pc:sldMkLst>
          <pc:docMk/>
          <pc:sldMk cId="1299764104" sldId="2076138229"/>
        </pc:sldMkLst>
        <pc:spChg chg="mod">
          <ac:chgData name="Sowmya Prakash" userId="S::sowmya.c.prakash@avanade.com::eba35ed4-c23e-41cd-9062-384040ef55eb" providerId="AD" clId="Web-{B38BF805-6934-415D-B39C-138AEDEE8A8B}" dt="2022-05-30T08:44:17.441" v="255" actId="20577"/>
          <ac:spMkLst>
            <pc:docMk/>
            <pc:sldMk cId="1299764104" sldId="2076138229"/>
            <ac:spMk id="2" creationId="{0613131F-476B-9774-C36B-AA4C5277D7AA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33:53.962" v="206" actId="1076"/>
          <ac:spMkLst>
            <pc:docMk/>
            <pc:sldMk cId="1299764104" sldId="2076138229"/>
            <ac:spMk id="3" creationId="{15FC23A7-8F1F-9674-8FAF-5A6C3846FECE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8:45:47.242" v="260"/>
        <pc:sldMkLst>
          <pc:docMk/>
          <pc:sldMk cId="4020264" sldId="2076138230"/>
        </pc:sldMkLst>
      </pc:sldChg>
      <pc:sldChg chg="delSp new del">
        <pc:chgData name="Sowmya Prakash" userId="S::sowmya.c.prakash@avanade.com::eba35ed4-c23e-41cd-9062-384040ef55eb" providerId="AD" clId="Web-{B38BF805-6934-415D-B39C-138AEDEE8A8B}" dt="2022-05-30T08:44:56.490" v="258"/>
        <pc:sldMkLst>
          <pc:docMk/>
          <pc:sldMk cId="2828975806" sldId="2076138230"/>
        </pc:sldMkLst>
        <pc:spChg chg="del">
          <ac:chgData name="Sowmya Prakash" userId="S::sowmya.c.prakash@avanade.com::eba35ed4-c23e-41cd-9062-384040ef55eb" providerId="AD" clId="Web-{B38BF805-6934-415D-B39C-138AEDEE8A8B}" dt="2022-05-30T08:44:55.224" v="257"/>
          <ac:spMkLst>
            <pc:docMk/>
            <pc:sldMk cId="2828975806" sldId="2076138230"/>
            <ac:spMk id="3" creationId="{ED31A506-0326-31FC-DFB9-17967229E94A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48:12.748" v="301"/>
        <pc:sldMkLst>
          <pc:docMk/>
          <pc:sldMk cId="4021764646" sldId="2076138230"/>
        </pc:sldMkLst>
        <pc:spChg chg="mod">
          <ac:chgData name="Sowmya Prakash" userId="S::sowmya.c.prakash@avanade.com::eba35ed4-c23e-41cd-9062-384040ef55eb" providerId="AD" clId="Web-{B38BF805-6934-415D-B39C-138AEDEE8A8B}" dt="2022-05-30T08:48:00.154" v="291" actId="20577"/>
          <ac:spMkLst>
            <pc:docMk/>
            <pc:sldMk cId="4021764646" sldId="2076138230"/>
            <ac:spMk id="2" creationId="{AC9C5096-6B9D-E228-1A07-D04F4FF385E8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6:59.479" v="288"/>
          <ac:spMkLst>
            <pc:docMk/>
            <pc:sldMk cId="4021764646" sldId="2076138230"/>
            <ac:spMk id="3" creationId="{6CA089E7-D896-5FA3-FDF0-935BCAB8F5EE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54:27.983" v="396"/>
        <pc:sldMkLst>
          <pc:docMk/>
          <pc:sldMk cId="394996994" sldId="2076138231"/>
        </pc:sldMkLst>
        <pc:spChg chg="mod">
          <ac:chgData name="Sowmya Prakash" userId="S::sowmya.c.prakash@avanade.com::eba35ed4-c23e-41cd-9062-384040ef55eb" providerId="AD" clId="Web-{B38BF805-6934-415D-B39C-138AEDEE8A8B}" dt="2022-05-30T08:54:17.404" v="392" actId="20577"/>
          <ac:spMkLst>
            <pc:docMk/>
            <pc:sldMk cId="394996994" sldId="2076138231"/>
            <ac:spMk id="2" creationId="{461A5A10-020D-7177-74EB-C25B933A930E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7:54.076" v="290"/>
          <ac:spMkLst>
            <pc:docMk/>
            <pc:sldMk cId="394996994" sldId="2076138231"/>
            <ac:spMk id="3" creationId="{F6136FBC-BDA2-9BE3-E698-086307EFD486}"/>
          </ac:spMkLst>
        </pc:spChg>
      </pc:sldChg>
      <pc:sldChg chg="modSp add del replId">
        <pc:chgData name="Sowmya Prakash" userId="S::sowmya.c.prakash@avanade.com::eba35ed4-c23e-41cd-9062-384040ef55eb" providerId="AD" clId="Web-{B38BF805-6934-415D-B39C-138AEDEE8A8B}" dt="2022-05-30T08:55:45.893" v="413"/>
        <pc:sldMkLst>
          <pc:docMk/>
          <pc:sldMk cId="1953537093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4:38.186" v="398" actId="20577"/>
          <ac:spMkLst>
            <pc:docMk/>
            <pc:sldMk cId="1953537093" sldId="2076138232"/>
            <ac:spMk id="2" creationId="{461A5A10-020D-7177-74EB-C25B933A930E}"/>
          </ac:spMkLst>
        </pc:spChg>
      </pc:sldChg>
      <pc:sldChg chg="delSp modSp add del replId">
        <pc:chgData name="Sowmya Prakash" userId="S::sowmya.c.prakash@avanade.com::eba35ed4-c23e-41cd-9062-384040ef55eb" providerId="AD" clId="Web-{B38BF805-6934-415D-B39C-138AEDEE8A8B}" dt="2022-05-30T08:50:39.551" v="326"/>
        <pc:sldMkLst>
          <pc:docMk/>
          <pc:sldMk cId="1979539847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0:00.425" v="317" actId="1076"/>
          <ac:spMkLst>
            <pc:docMk/>
            <pc:sldMk cId="1979539847" sldId="2076138232"/>
            <ac:spMk id="6" creationId="{82249EEA-3CC6-AB75-AD27-1E2D877C41B8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27.613" v="324" actId="1076"/>
          <ac:spMkLst>
            <pc:docMk/>
            <pc:sldMk cId="1979539847" sldId="2076138232"/>
            <ac:spMk id="7" creationId="{3F43FE0B-2CB7-4C88-B1C1-8F38BEF182DD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38.361" v="309" actId="1076"/>
          <ac:spMkLst>
            <pc:docMk/>
            <pc:sldMk cId="1979539847" sldId="2076138232"/>
            <ac:spMk id="8" creationId="{8A2BAEE4-5C06-53F4-A991-A191D08736B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02.628" v="318" actId="1076"/>
          <ac:spMkLst>
            <pc:docMk/>
            <pc:sldMk cId="1979539847" sldId="2076138232"/>
            <ac:spMk id="15" creationId="{4A9BCBC9-FAAF-F08A-35FF-0747646E8182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11.503" v="320" actId="1076"/>
          <ac:spMkLst>
            <pc:docMk/>
            <pc:sldMk cId="1979539847" sldId="2076138232"/>
            <ac:spMk id="16" creationId="{0621A2F8-83E8-9596-A0D4-F39A67B9C9FF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41.049" v="310" actId="1076"/>
          <ac:spMkLst>
            <pc:docMk/>
            <pc:sldMk cId="1979539847" sldId="2076138232"/>
            <ac:spMk id="17" creationId="{ECD3B46F-224A-D100-1802-58CEF9D8228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27.486" v="306" actId="1076"/>
          <ac:spMkLst>
            <pc:docMk/>
            <pc:sldMk cId="1979539847" sldId="2076138232"/>
            <ac:spMk id="22" creationId="{4EA021A0-AA7F-6731-5F11-3233D381D149}"/>
          </ac:spMkLst>
        </pc:spChg>
        <pc:cxnChg chg="del">
          <ac:chgData name="Sowmya Prakash" userId="S::sowmya.c.prakash@avanade.com::eba35ed4-c23e-41cd-9062-384040ef55eb" providerId="AD" clId="Web-{B38BF805-6934-415D-B39C-138AEDEE8A8B}" dt="2022-05-30T08:50:18.066" v="322"/>
          <ac:cxnSpMkLst>
            <pc:docMk/>
            <pc:sldMk cId="1979539847" sldId="2076138232"/>
            <ac:cxnSpMk id="11" creationId="{5D2C1B96-4F7E-A2BC-AE04-989C1D99A09D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31.864" v="325" actId="1076"/>
          <ac:cxnSpMkLst>
            <pc:docMk/>
            <pc:sldMk cId="1979539847" sldId="2076138232"/>
            <ac:cxnSpMk id="12" creationId="{F7ADBD40-E306-5D5D-ABEF-D57DB9EB9A8F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49:45.299" v="311" actId="1076"/>
          <ac:cxnSpMkLst>
            <pc:docMk/>
            <pc:sldMk cId="1979539847" sldId="2076138232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15.738" v="321" actId="14100"/>
          <ac:cxnSpMkLst>
            <pc:docMk/>
            <pc:sldMk cId="1979539847" sldId="2076138232"/>
            <ac:cxnSpMk id="23" creationId="{9C4B1CFA-4D59-185B-0BE9-06BFD87FCB98}"/>
          </ac:cxnSpMkLst>
        </pc:cxnChg>
      </pc:sldChg>
      <pc:sldChg chg="modSp add del replId">
        <pc:chgData name="Sowmya Prakash" userId="S::sowmya.c.prakash@avanade.com::eba35ed4-c23e-41cd-9062-384040ef55eb" providerId="AD" clId="Web-{B38BF805-6934-415D-B39C-138AEDEE8A8B}" dt="2022-05-30T08:56:04.300" v="418"/>
        <pc:sldMkLst>
          <pc:docMk/>
          <pc:sldMk cId="648073686" sldId="2076138233"/>
        </pc:sldMkLst>
        <pc:spChg chg="mod">
          <ac:chgData name="Sowmya Prakash" userId="S::sowmya.c.prakash@avanade.com::eba35ed4-c23e-41cd-9062-384040ef55eb" providerId="AD" clId="Web-{B38BF805-6934-415D-B39C-138AEDEE8A8B}" dt="2022-05-30T08:55:59.799" v="416" actId="20577"/>
          <ac:spMkLst>
            <pc:docMk/>
            <pc:sldMk cId="648073686" sldId="2076138233"/>
            <ac:spMk id="2" creationId="{461A5A10-020D-7177-74EB-C25B933A930E}"/>
          </ac:spMkLst>
        </pc:spChg>
      </pc:sldChg>
      <pc:sldChg chg="delSp modSp new">
        <pc:chgData name="Sowmya Prakash" userId="S::sowmya.c.prakash@avanade.com::eba35ed4-c23e-41cd-9062-384040ef55eb" providerId="AD" clId="Web-{B38BF805-6934-415D-B39C-138AEDEE8A8B}" dt="2022-05-30T08:55:21.704" v="409" actId="20577"/>
        <pc:sldMkLst>
          <pc:docMk/>
          <pc:sldMk cId="1163105268" sldId="2076138234"/>
        </pc:sldMkLst>
        <pc:spChg chg="mod">
          <ac:chgData name="Sowmya Prakash" userId="S::sowmya.c.prakash@avanade.com::eba35ed4-c23e-41cd-9062-384040ef55eb" providerId="AD" clId="Web-{B38BF805-6934-415D-B39C-138AEDEE8A8B}" dt="2022-05-30T08:55:21.704" v="409" actId="20577"/>
          <ac:spMkLst>
            <pc:docMk/>
            <pc:sldMk cId="1163105268" sldId="2076138234"/>
            <ac:spMk id="2" creationId="{D9D49CD5-FB4D-8E99-A7EC-6D51D759A3E1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54:21.530" v="395"/>
          <ac:spMkLst>
            <pc:docMk/>
            <pc:sldMk cId="1163105268" sldId="2076138234"/>
            <ac:spMk id="3" creationId="{EE48201E-E672-BA46-23FF-EA6482E82216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8:55:43.392" v="412" actId="14100"/>
        <pc:sldMkLst>
          <pc:docMk/>
          <pc:sldMk cId="1435549696" sldId="2076138235"/>
        </pc:sldMkLst>
        <pc:spChg chg="mod">
          <ac:chgData name="Sowmya Prakash" userId="S::sowmya.c.prakash@avanade.com::eba35ed4-c23e-41cd-9062-384040ef55eb" providerId="AD" clId="Web-{B38BF805-6934-415D-B39C-138AEDEE8A8B}" dt="2022-05-30T08:55:43.392" v="412" actId="14100"/>
          <ac:spMkLst>
            <pc:docMk/>
            <pc:sldMk cId="1435549696" sldId="2076138235"/>
            <ac:spMk id="2" creationId="{D9D49CD5-FB4D-8E99-A7EC-6D51D759A3E1}"/>
          </ac:spMkLst>
        </pc:spChg>
      </pc:sldChg>
      <pc:sldChg chg="modSp add ord replId">
        <pc:chgData name="Sowmya Prakash" userId="S::sowmya.c.prakash@avanade.com::eba35ed4-c23e-41cd-9062-384040ef55eb" providerId="AD" clId="Web-{B38BF805-6934-415D-B39C-138AEDEE8A8B}" dt="2022-05-30T08:56:02.721" v="417" actId="20577"/>
        <pc:sldMkLst>
          <pc:docMk/>
          <pc:sldMk cId="1936365849" sldId="2076138236"/>
        </pc:sldMkLst>
        <pc:spChg chg="mod">
          <ac:chgData name="Sowmya Prakash" userId="S::sowmya.c.prakash@avanade.com::eba35ed4-c23e-41cd-9062-384040ef55eb" providerId="AD" clId="Web-{B38BF805-6934-415D-B39C-138AEDEE8A8B}" dt="2022-05-30T08:56:02.721" v="417" actId="20577"/>
          <ac:spMkLst>
            <pc:docMk/>
            <pc:sldMk cId="1936365849" sldId="2076138236"/>
            <ac:spMk id="2" creationId="{D9D49CD5-FB4D-8E99-A7EC-6D51D759A3E1}"/>
          </ac:spMkLst>
        </pc:spChg>
      </pc:sldChg>
      <pc:sldChg chg="modSp new">
        <pc:chgData name="Sowmya Prakash" userId="S::sowmya.c.prakash@avanade.com::eba35ed4-c23e-41cd-9062-384040ef55eb" providerId="AD" clId="Web-{B38BF805-6934-415D-B39C-138AEDEE8A8B}" dt="2022-05-30T09:19:20.562" v="539" actId="1076"/>
        <pc:sldMkLst>
          <pc:docMk/>
          <pc:sldMk cId="3840038549" sldId="2076138237"/>
        </pc:sldMkLst>
        <pc:spChg chg="mod">
          <ac:chgData name="Sowmya Prakash" userId="S::sowmya.c.prakash@avanade.com::eba35ed4-c23e-41cd-9062-384040ef55eb" providerId="AD" clId="Web-{B38BF805-6934-415D-B39C-138AEDEE8A8B}" dt="2022-05-30T09:19:20.562" v="539" actId="1076"/>
          <ac:spMkLst>
            <pc:docMk/>
            <pc:sldMk cId="3840038549" sldId="2076138237"/>
            <ac:spMk id="2" creationId="{BF6078F6-81C7-9763-1D11-012D9FC82663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14:03.705" v="445" actId="20577"/>
          <ac:spMkLst>
            <pc:docMk/>
            <pc:sldMk cId="3840038549" sldId="2076138237"/>
            <ac:spMk id="3" creationId="{D9872C76-1B64-4C2A-D58D-CBDF2C9E7E15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35.203" v="546" actId="20577"/>
        <pc:sldMkLst>
          <pc:docMk/>
          <pc:sldMk cId="3528727688" sldId="2076138238"/>
        </pc:sldMkLst>
        <pc:spChg chg="mod">
          <ac:chgData name="Sowmya Prakash" userId="S::sowmya.c.prakash@avanade.com::eba35ed4-c23e-41cd-9062-384040ef55eb" providerId="AD" clId="Web-{B38BF805-6934-415D-B39C-138AEDEE8A8B}" dt="2022-05-30T09:19:35.203" v="546" actId="20577"/>
          <ac:spMkLst>
            <pc:docMk/>
            <pc:sldMk cId="3528727688" sldId="2076138238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45.032" v="562" actId="20577"/>
        <pc:sldMkLst>
          <pc:docMk/>
          <pc:sldMk cId="3411965556" sldId="2076138239"/>
        </pc:sldMkLst>
        <pc:spChg chg="mod">
          <ac:chgData name="Sowmya Prakash" userId="S::sowmya.c.prakash@avanade.com::eba35ed4-c23e-41cd-9062-384040ef55eb" providerId="AD" clId="Web-{B38BF805-6934-415D-B39C-138AEDEE8A8B}" dt="2022-05-30T09:19:45.032" v="562" actId="20577"/>
          <ac:spMkLst>
            <pc:docMk/>
            <pc:sldMk cId="3411965556" sldId="2076138239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52.829" v="575" actId="20577"/>
        <pc:sldMkLst>
          <pc:docMk/>
          <pc:sldMk cId="2102757821" sldId="2076138240"/>
        </pc:sldMkLst>
        <pc:spChg chg="mod">
          <ac:chgData name="Sowmya Prakash" userId="S::sowmya.c.prakash@avanade.com::eba35ed4-c23e-41cd-9062-384040ef55eb" providerId="AD" clId="Web-{B38BF805-6934-415D-B39C-138AEDEE8A8B}" dt="2022-05-30T09:19:52.829" v="575" actId="20577"/>
          <ac:spMkLst>
            <pc:docMk/>
            <pc:sldMk cId="2102757821" sldId="2076138240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20:33.910" v="577" actId="20577"/>
        <pc:sldMkLst>
          <pc:docMk/>
          <pc:sldMk cId="1830760602" sldId="2076138241"/>
        </pc:sldMkLst>
        <pc:spChg chg="mod">
          <ac:chgData name="Sowmya Prakash" userId="S::sowmya.c.prakash@avanade.com::eba35ed4-c23e-41cd-9062-384040ef55eb" providerId="AD" clId="Web-{B38BF805-6934-415D-B39C-138AEDEE8A8B}" dt="2022-05-30T09:20:33.910" v="577" actId="20577"/>
          <ac:spMkLst>
            <pc:docMk/>
            <pc:sldMk cId="1830760602" sldId="2076138241"/>
            <ac:spMk id="2" creationId="{D9D49CD5-FB4D-8E99-A7EC-6D51D759A3E1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9:30:01.153" v="767" actId="20577"/>
        <pc:sldMkLst>
          <pc:docMk/>
          <pc:sldMk cId="1225745235" sldId="2076138242"/>
        </pc:sldMkLst>
        <pc:spChg chg="mod">
          <ac:chgData name="Sowmya Prakash" userId="S::sowmya.c.prakash@avanade.com::eba35ed4-c23e-41cd-9062-384040ef55eb" providerId="AD" clId="Web-{B38BF805-6934-415D-B39C-138AEDEE8A8B}" dt="2022-05-30T09:30:01.153" v="767" actId="20577"/>
          <ac:spMkLst>
            <pc:docMk/>
            <pc:sldMk cId="1225745235" sldId="2076138242"/>
            <ac:spMk id="2" creationId="{CBDB51F9-2AB6-AB31-92DB-CE455EDC96C0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25:13.547" v="627" actId="14100"/>
          <ac:spMkLst>
            <pc:docMk/>
            <pc:sldMk cId="1225745235" sldId="2076138242"/>
            <ac:spMk id="3" creationId="{1087C97E-2594-744A-3B95-D6BED8D52D8A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22:02.054" v="579"/>
        <pc:sldMkLst>
          <pc:docMk/>
          <pc:sldMk cId="3838247639" sldId="2076138242"/>
        </pc:sldMkLst>
      </pc:sldChg>
      <pc:sldChg chg="modSp add replId">
        <pc:chgData name="Sowmya Prakash" userId="S::sowmya.c.prakash@avanade.com::eba35ed4-c23e-41cd-9062-384040ef55eb" providerId="AD" clId="Web-{B38BF805-6934-415D-B39C-138AEDEE8A8B}" dt="2022-05-30T09:30:20.357" v="784" actId="20577"/>
        <pc:sldMkLst>
          <pc:docMk/>
          <pc:sldMk cId="2949430631" sldId="2076138243"/>
        </pc:sldMkLst>
        <pc:spChg chg="mod">
          <ac:chgData name="Sowmya Prakash" userId="S::sowmya.c.prakash@avanade.com::eba35ed4-c23e-41cd-9062-384040ef55eb" providerId="AD" clId="Web-{B38BF805-6934-415D-B39C-138AEDEE8A8B}" dt="2022-05-30T09:30:20.357" v="784" actId="20577"/>
          <ac:spMkLst>
            <pc:docMk/>
            <pc:sldMk cId="2949430631" sldId="2076138243"/>
            <ac:spMk id="2" creationId="{D9D49CD5-FB4D-8E99-A7EC-6D51D759A3E1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42:26" v="786"/>
        <pc:sldMkLst>
          <pc:docMk/>
          <pc:sldMk cId="480560664" sldId="2076138244"/>
        </pc:sldMkLst>
      </pc:sldChg>
      <pc:sldChg chg="modSp new ord">
        <pc:chgData name="Sowmya Prakash" userId="S::sowmya.c.prakash@avanade.com::eba35ed4-c23e-41cd-9062-384040ef55eb" providerId="AD" clId="Web-{B38BF805-6934-415D-B39C-138AEDEE8A8B}" dt="2022-05-30T09:43:58.441" v="804" actId="20577"/>
        <pc:sldMkLst>
          <pc:docMk/>
          <pc:sldMk cId="2485657534" sldId="2076138244"/>
        </pc:sldMkLst>
        <pc:spChg chg="mod">
          <ac:chgData name="Sowmya Prakash" userId="S::sowmya.c.prakash@avanade.com::eba35ed4-c23e-41cd-9062-384040ef55eb" providerId="AD" clId="Web-{B38BF805-6934-415D-B39C-138AEDEE8A8B}" dt="2022-05-30T09:43:58.441" v="804" actId="20577"/>
          <ac:spMkLst>
            <pc:docMk/>
            <pc:sldMk cId="2485657534" sldId="2076138244"/>
            <ac:spMk id="3" creationId="{D84904CC-EBBC-73FC-4E06-0863387AC625}"/>
          </ac:spMkLst>
        </pc:spChg>
      </pc:sldChg>
    </pc:docChg>
  </pc:docChgLst>
  <pc:docChgLst>
    <pc:chgData name="Sowmya Prakash" userId="S::sowmya.c.prakash@avanade.com::eba35ed4-c23e-41cd-9062-384040ef55eb" providerId="AD" clId="Web-{0DD37AF5-EECB-4891-B5F1-BE4C23AB76C5}"/>
    <pc:docChg chg="addSld modSld">
      <pc:chgData name="Sowmya Prakash" userId="S::sowmya.c.prakash@avanade.com::eba35ed4-c23e-41cd-9062-384040ef55eb" providerId="AD" clId="Web-{0DD37AF5-EECB-4891-B5F1-BE4C23AB76C5}" dt="2022-04-22T06:41:42.620" v="906" actId="20577"/>
      <pc:docMkLst>
        <pc:docMk/>
      </pc:docMkLst>
      <pc:sldChg chg="modSp new">
        <pc:chgData name="Sowmya Prakash" userId="S::sowmya.c.prakash@avanade.com::eba35ed4-c23e-41cd-9062-384040ef55eb" providerId="AD" clId="Web-{0DD37AF5-EECB-4891-B5F1-BE4C23AB76C5}" dt="2022-04-22T06:41:42.620" v="906" actId="20577"/>
        <pc:sldMkLst>
          <pc:docMk/>
          <pc:sldMk cId="3009970899" sldId="2076138217"/>
        </pc:sldMkLst>
        <pc:spChg chg="mod">
          <ac:chgData name="Sowmya Prakash" userId="S::sowmya.c.prakash@avanade.com::eba35ed4-c23e-41cd-9062-384040ef55eb" providerId="AD" clId="Web-{0DD37AF5-EECB-4891-B5F1-BE4C23AB76C5}" dt="2022-04-22T06:41:42.620" v="906" actId="20577"/>
          <ac:spMkLst>
            <pc:docMk/>
            <pc:sldMk cId="3009970899" sldId="2076138217"/>
            <ac:spMk id="2" creationId="{8F56972D-A4FF-8DC4-C527-FD56452ED665}"/>
          </ac:spMkLst>
        </pc:spChg>
        <pc:spChg chg="mod">
          <ac:chgData name="Sowmya Prakash" userId="S::sowmya.c.prakash@avanade.com::eba35ed4-c23e-41cd-9062-384040ef55eb" providerId="AD" clId="Web-{0DD37AF5-EECB-4891-B5F1-BE4C23AB76C5}" dt="2022-04-22T06:41:29.229" v="904" actId="20577"/>
          <ac:spMkLst>
            <pc:docMk/>
            <pc:sldMk cId="3009970899" sldId="2076138217"/>
            <ac:spMk id="3" creationId="{B7E25FBC-BC97-0D23-7540-AEEA1223868F}"/>
          </ac:spMkLst>
        </pc:spChg>
      </pc:sldChg>
    </pc:docChg>
  </pc:docChgLst>
  <pc:docChgLst>
    <pc:chgData name="Sowmya Prakash" userId="S::sowmya.c.prakash@avanade.com::eba35ed4-c23e-41cd-9062-384040ef55eb" providerId="AD" clId="Web-{D3A8B4E0-6993-441D-93F2-A310D1F0FFD4}"/>
    <pc:docChg chg="modSld">
      <pc:chgData name="Sowmya Prakash" userId="S::sowmya.c.prakash@avanade.com::eba35ed4-c23e-41cd-9062-384040ef55eb" providerId="AD" clId="Web-{D3A8B4E0-6993-441D-93F2-A310D1F0FFD4}" dt="2022-05-24T14:17:59.499" v="22" actId="20577"/>
      <pc:docMkLst>
        <pc:docMk/>
      </pc:docMkLst>
      <pc:sldChg chg="modSp">
        <pc:chgData name="Sowmya Prakash" userId="S::sowmya.c.prakash@avanade.com::eba35ed4-c23e-41cd-9062-384040ef55eb" providerId="AD" clId="Web-{D3A8B4E0-6993-441D-93F2-A310D1F0FFD4}" dt="2022-05-24T14:17:59.499" v="22" actId="20577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3A8B4E0-6993-441D-93F2-A310D1F0FFD4}" dt="2022-05-24T14:17:59.499" v="22" actId="20577"/>
          <ac:spMkLst>
            <pc:docMk/>
            <pc:sldMk cId="1673751036" sldId="4190"/>
            <ac:spMk id="2" creationId="{4D46BE12-F436-4014-A5FC-5A93FC382AA8}"/>
          </ac:spMkLst>
        </pc:spChg>
      </pc:sldChg>
      <pc:sldChg chg="addSp modSp">
        <pc:chgData name="Sowmya Prakash" userId="S::sowmya.c.prakash@avanade.com::eba35ed4-c23e-41cd-9062-384040ef55eb" providerId="AD" clId="Web-{D3A8B4E0-6993-441D-93F2-A310D1F0FFD4}" dt="2022-05-24T13:47:46.374" v="5" actId="14100"/>
        <pc:sldMkLst>
          <pc:docMk/>
          <pc:sldMk cId="278437195" sldId="2076138227"/>
        </pc:sldMkLst>
        <pc:spChg chg="add mod">
          <ac:chgData name="Sowmya Prakash" userId="S::sowmya.c.prakash@avanade.com::eba35ed4-c23e-41cd-9062-384040ef55eb" providerId="AD" clId="Web-{D3A8B4E0-6993-441D-93F2-A310D1F0FFD4}" dt="2022-05-24T13:47:22.716" v="1" actId="1076"/>
          <ac:spMkLst>
            <pc:docMk/>
            <pc:sldMk cId="278437195" sldId="2076138227"/>
            <ac:spMk id="2" creationId="{5B43BD46-95B9-1FD1-949B-304AA7333EF4}"/>
          </ac:spMkLst>
        </pc:spChg>
        <pc:cxnChg chg="add mod">
          <ac:chgData name="Sowmya Prakash" userId="S::sowmya.c.prakash@avanade.com::eba35ed4-c23e-41cd-9062-384040ef55eb" providerId="AD" clId="Web-{D3A8B4E0-6993-441D-93F2-A310D1F0FFD4}" dt="2022-05-24T13:47:46.374" v="5" actId="14100"/>
          <ac:cxnSpMkLst>
            <pc:docMk/>
            <pc:sldMk cId="278437195" sldId="2076138227"/>
            <ac:cxnSpMk id="6" creationId="{B120E8B8-A142-5DB8-C21C-05EE2E7E53B0}"/>
          </ac:cxnSpMkLst>
        </pc:cxnChg>
      </pc:sldChg>
    </pc:docChg>
  </pc:docChgLst>
  <pc:docChgLst>
    <pc:chgData name="Yi-Ting Hung" userId="S::yi-ting.hung@avanade.com::9dd5c990-abac-41d4-8ddf-f801e41b4aa1" providerId="AD" clId="Web-{90F1F6A7-1312-4E52-BF6C-ABE6D84E1984}"/>
    <pc:docChg chg="modSld">
      <pc:chgData name="Yi-Ting Hung" userId="S::yi-ting.hung@avanade.com::9dd5c990-abac-41d4-8ddf-f801e41b4aa1" providerId="AD" clId="Web-{90F1F6A7-1312-4E52-BF6C-ABE6D84E1984}" dt="2022-02-09T15:41:35.035" v="8" actId="20577"/>
      <pc:docMkLst>
        <pc:docMk/>
      </pc:docMkLst>
      <pc:sldChg chg="modSp">
        <pc:chgData name="Yi-Ting Hung" userId="S::yi-ting.hung@avanade.com::9dd5c990-abac-41d4-8ddf-f801e41b4aa1" providerId="AD" clId="Web-{90F1F6A7-1312-4E52-BF6C-ABE6D84E1984}" dt="2022-02-09T15:41:35.035" v="8" actId="20577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90F1F6A7-1312-4E52-BF6C-ABE6D84E1984}" dt="2022-02-09T15:41:35.035" v="8" actId="20577"/>
          <ac:spMkLst>
            <pc:docMk/>
            <pc:sldMk cId="3087520817" sldId="4152"/>
            <ac:spMk id="22" creationId="{7EF47004-05EC-459B-AF10-DDAD8F2E1D39}"/>
          </ac:spMkLst>
        </pc:spChg>
      </pc:sldChg>
    </pc:docChg>
  </pc:docChgLst>
  <pc:docChgLst>
    <pc:chgData name="Yi-Ting Hung" userId="S::yi-ting.hung@avanade.com::9dd5c990-abac-41d4-8ddf-f801e41b4aa1" providerId="AD" clId="Web-{3378C68B-F908-40D3-A2AA-63C302CCF06A}"/>
    <pc:docChg chg="modSld">
      <pc:chgData name="Yi-Ting Hung" userId="S::yi-ting.hung@avanade.com::9dd5c990-abac-41d4-8ddf-f801e41b4aa1" providerId="AD" clId="Web-{3378C68B-F908-40D3-A2AA-63C302CCF06A}" dt="2022-02-15T22:37:16.595" v="16" actId="20577"/>
      <pc:docMkLst>
        <pc:docMk/>
      </pc:docMkLst>
      <pc:sldChg chg="modSp">
        <pc:chgData name="Yi-Ting Hung" userId="S::yi-ting.hung@avanade.com::9dd5c990-abac-41d4-8ddf-f801e41b4aa1" providerId="AD" clId="Web-{3378C68B-F908-40D3-A2AA-63C302CCF06A}" dt="2022-02-15T22:37:16.595" v="1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3378C68B-F908-40D3-A2AA-63C302CCF06A}" dt="2022-02-15T22:37:16.595" v="16" actId="20577"/>
          <ac:spMkLst>
            <pc:docMk/>
            <pc:sldMk cId="80863721" sldId="4148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BE53CCE6-8A26-4CA8-9D4E-AA013A4C91DA}"/>
    <pc:docChg chg="addSld delSld">
      <pc:chgData name="Sowmya Prakash" userId="S::sowmya.c.prakash@avanade.com::eba35ed4-c23e-41cd-9062-384040ef55eb" providerId="AD" clId="Web-{BE53CCE6-8A26-4CA8-9D4E-AA013A4C91DA}" dt="2022-05-30T14:13:13.992" v="1"/>
      <pc:docMkLst>
        <pc:docMk/>
      </pc:docMkLst>
      <pc:sldChg chg="new del">
        <pc:chgData name="Sowmya Prakash" userId="S::sowmya.c.prakash@avanade.com::eba35ed4-c23e-41cd-9062-384040ef55eb" providerId="AD" clId="Web-{BE53CCE6-8A26-4CA8-9D4E-AA013A4C91DA}" dt="2022-05-30T14:13:13.992" v="1"/>
        <pc:sldMkLst>
          <pc:docMk/>
          <pc:sldMk cId="391654918" sldId="2076138245"/>
        </pc:sldMkLst>
      </pc:sldChg>
    </pc:docChg>
  </pc:docChgLst>
  <pc:docChgLst>
    <pc:chgData name="Bernd Carsten Mader" userId="S::bernd.carsten.mader@avanade.com::13e239e5-ca64-4a83-ae92-dcfece51a1bb" providerId="AD" clId="Web-{51F1C050-5D50-65E1-122B-3788A874D367}"/>
    <pc:docChg chg="modSld">
      <pc:chgData name="Bernd Carsten Mader" userId="S::bernd.carsten.mader@avanade.com::13e239e5-ca64-4a83-ae92-dcfece51a1bb" providerId="AD" clId="Web-{51F1C050-5D50-65E1-122B-3788A874D367}" dt="2022-05-13T07:03:51.744" v="2" actId="14100"/>
      <pc:docMkLst>
        <pc:docMk/>
      </pc:docMkLst>
      <pc:sldChg chg="addSp modSp">
        <pc:chgData name="Bernd Carsten Mader" userId="S::bernd.carsten.mader@avanade.com::13e239e5-ca64-4a83-ae92-dcfece51a1bb" providerId="AD" clId="Web-{51F1C050-5D50-65E1-122B-3788A874D367}" dt="2022-05-13T07:03:51.744" v="2" actId="14100"/>
        <pc:sldMkLst>
          <pc:docMk/>
          <pc:sldMk cId="3087520817" sldId="4152"/>
        </pc:sldMkLst>
        <pc:picChg chg="add mod">
          <ac:chgData name="Bernd Carsten Mader" userId="S::bernd.carsten.mader@avanade.com::13e239e5-ca64-4a83-ae92-dcfece51a1bb" providerId="AD" clId="Web-{51F1C050-5D50-65E1-122B-3788A874D367}" dt="2022-05-13T07:03:51.744" v="2" actId="14100"/>
          <ac:picMkLst>
            <pc:docMk/>
            <pc:sldMk cId="3087520817" sldId="4152"/>
            <ac:picMk id="13" creationId="{96790E18-C9AF-69A0-3863-D6834E17021C}"/>
          </ac:picMkLst>
        </pc:picChg>
      </pc:sldChg>
    </pc:docChg>
  </pc:docChgLst>
  <pc:docChgLst>
    <pc:chgData name="Mojtaba Taslimitehrani" userId="S::m.taslimitehrani@avanade.com::2d319c6a-7427-4d25-8d37-843f6cc58293" providerId="AD" clId="Web-{1FD14F28-77F1-6F51-D883-66C9286D7C74}"/>
    <pc:docChg chg="addSld delSld modSld">
      <pc:chgData name="Mojtaba Taslimitehrani" userId="S::m.taslimitehrani@avanade.com::2d319c6a-7427-4d25-8d37-843f6cc58293" providerId="AD" clId="Web-{1FD14F28-77F1-6F51-D883-66C9286D7C74}" dt="2022-02-17T13:52:11.638" v="1065" actId="20577"/>
      <pc:docMkLst>
        <pc:docMk/>
      </pc:docMkLst>
      <pc:sldChg chg="modSp">
        <pc:chgData name="Mojtaba Taslimitehrani" userId="S::m.taslimitehrani@avanade.com::2d319c6a-7427-4d25-8d37-843f6cc58293" providerId="AD" clId="Web-{1FD14F28-77F1-6F51-D883-66C9286D7C74}" dt="2022-02-17T13:51:10.745" v="1058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1FD14F28-77F1-6F51-D883-66C9286D7C74}" dt="2022-02-17T13:51:10.745" v="1058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40.887" v="840" actId="20577"/>
          <ac:spMkLst>
            <pc:docMk/>
            <pc:sldMk cId="1875863502" sldId="4159"/>
            <ac:spMk id="3" creationId="{6578AF98-DD32-4443-AFE5-519E84075324}"/>
          </ac:spMkLst>
        </pc:spChg>
      </pc:sldChg>
      <pc:sldChg chg="modSp add replId">
        <pc:chgData name="Mojtaba Taslimitehrani" userId="S::m.taslimitehrani@avanade.com::2d319c6a-7427-4d25-8d37-843f6cc58293" providerId="AD" clId="Web-{1FD14F28-77F1-6F51-D883-66C9286D7C74}" dt="2022-02-17T13:24:39.276" v="391" actId="20577"/>
        <pc:sldMkLst>
          <pc:docMk/>
          <pc:sldMk cId="3821041386" sldId="4166"/>
        </pc:sldMkLst>
        <pc:spChg chg="mod">
          <ac:chgData name="Mojtaba Taslimitehrani" userId="S::m.taslimitehrani@avanade.com::2d319c6a-7427-4d25-8d37-843f6cc58293" providerId="AD" clId="Web-{1FD14F28-77F1-6F51-D883-66C9286D7C74}" dt="2022-02-17T13:22:20.725" v="329" actId="20577"/>
          <ac:spMkLst>
            <pc:docMk/>
            <pc:sldMk cId="3821041386" sldId="4166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24:39.276" v="391" actId="20577"/>
          <ac:spMkLst>
            <pc:docMk/>
            <pc:sldMk cId="3821041386" sldId="4166"/>
            <ac:spMk id="3" creationId="{6578AF98-DD32-4443-AFE5-519E84075324}"/>
          </ac:spMkLst>
        </pc:spChg>
      </pc:sldChg>
      <pc:sldChg chg="new del">
        <pc:chgData name="Mojtaba Taslimitehrani" userId="S::m.taslimitehrani@avanade.com::2d319c6a-7427-4d25-8d37-843f6cc58293" providerId="AD" clId="Web-{1FD14F28-77F1-6F51-D883-66C9286D7C74}" dt="2022-02-17T13:42:08.464" v="830"/>
        <pc:sldMkLst>
          <pc:docMk/>
          <pc:sldMk cId="3901996498" sldId="4167"/>
        </pc:sldMkLst>
      </pc:sldChg>
      <pc:sldChg chg="modSp add replId">
        <pc:chgData name="Mojtaba Taslimitehrani" userId="S::m.taslimitehrani@avanade.com::2d319c6a-7427-4d25-8d37-843f6cc58293" providerId="AD" clId="Web-{1FD14F28-77F1-6F51-D883-66C9286D7C74}" dt="2022-02-17T13:52:11.638" v="1065" actId="20577"/>
        <pc:sldMkLst>
          <pc:docMk/>
          <pc:sldMk cId="4104962991" sldId="4167"/>
        </pc:sldMkLst>
        <pc:spChg chg="mod">
          <ac:chgData name="Mojtaba Taslimitehrani" userId="S::m.taslimitehrani@avanade.com::2d319c6a-7427-4d25-8d37-843f6cc58293" providerId="AD" clId="Web-{1FD14F28-77F1-6F51-D883-66C9286D7C74}" dt="2022-02-17T13:52:11.638" v="1065" actId="20577"/>
          <ac:spMkLst>
            <pc:docMk/>
            <pc:sldMk cId="4104962991" sldId="4167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51.637" v="848" actId="20577"/>
          <ac:spMkLst>
            <pc:docMk/>
            <pc:sldMk cId="4104962991" sldId="4167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F6671A26-B53A-2B8F-C1BA-7E44E62017BA}"/>
    <pc:docChg chg="modSld">
      <pc:chgData name="Kavita Chopra" userId="S::kavita.chopra@avanade.com::17288ae5-7810-4e3e-b697-88861bbbbcb0" providerId="AD" clId="Web-{F6671A26-B53A-2B8F-C1BA-7E44E62017BA}" dt="2022-03-28T13:38:17.697" v="1" actId="1076"/>
      <pc:docMkLst>
        <pc:docMk/>
      </pc:docMkLst>
      <pc:sldChg chg="modSp">
        <pc:chgData name="Kavita Chopra" userId="S::kavita.chopra@avanade.com::17288ae5-7810-4e3e-b697-88861bbbbcb0" providerId="AD" clId="Web-{F6671A26-B53A-2B8F-C1BA-7E44E62017BA}" dt="2022-03-28T13:38:17.697" v="1" actId="1076"/>
        <pc:sldMkLst>
          <pc:docMk/>
          <pc:sldMk cId="25148551" sldId="4163"/>
        </pc:sldMkLst>
        <pc:grpChg chg="mod">
          <ac:chgData name="Kavita Chopra" userId="S::kavita.chopra@avanade.com::17288ae5-7810-4e3e-b697-88861bbbbcb0" providerId="AD" clId="Web-{F6671A26-B53A-2B8F-C1BA-7E44E62017BA}" dt="2022-03-28T13:38:17.697" v="1" actId="1076"/>
          <ac:grpSpMkLst>
            <pc:docMk/>
            <pc:sldMk cId="25148551" sldId="4163"/>
            <ac:grpSpMk id="27" creationId="{05966A0E-075C-4D70-AA7B-9ADB15C9036E}"/>
          </ac:grpSpMkLst>
        </pc:grpChg>
      </pc:sldChg>
    </pc:docChg>
  </pc:docChgLst>
  <pc:docChgLst>
    <pc:chgData name="Sowmya Prakash" userId="S::sowmya.c.prakash@avanade.com::eba35ed4-c23e-41cd-9062-384040ef55eb" providerId="AD" clId="Web-{54C65D6B-B5F2-4988-9191-A5A7E7DDC0E3}"/>
    <pc:docChg chg="addSld delSld modSld">
      <pc:chgData name="Sowmya Prakash" userId="S::sowmya.c.prakash@avanade.com::eba35ed4-c23e-41cd-9062-384040ef55eb" providerId="AD" clId="Web-{54C65D6B-B5F2-4988-9191-A5A7E7DDC0E3}" dt="2022-02-24T21:17:42.660" v="206"/>
      <pc:docMkLst>
        <pc:docMk/>
      </pc:docMkLst>
      <pc:sldChg chg="modSp new">
        <pc:chgData name="Sowmya Prakash" userId="S::sowmya.c.prakash@avanade.com::eba35ed4-c23e-41cd-9062-384040ef55eb" providerId="AD" clId="Web-{54C65D6B-B5F2-4988-9191-A5A7E7DDC0E3}" dt="2022-02-24T21:16:05.438" v="161" actId="20577"/>
        <pc:sldMkLst>
          <pc:docMk/>
          <pc:sldMk cId="3679155396" sldId="4182"/>
        </pc:sldMkLst>
        <pc:spChg chg="mod">
          <ac:chgData name="Sowmya Prakash" userId="S::sowmya.c.prakash@avanade.com::eba35ed4-c23e-41cd-9062-384040ef55eb" providerId="AD" clId="Web-{54C65D6B-B5F2-4988-9191-A5A7E7DDC0E3}" dt="2022-02-24T21:16:05.438" v="161" actId="20577"/>
          <ac:spMkLst>
            <pc:docMk/>
            <pc:sldMk cId="3679155396" sldId="4182"/>
            <ac:spMk id="2" creationId="{BC38FC76-9148-4FBE-85A0-9856261A7A4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0:56.037" v="14" actId="20577"/>
          <ac:spMkLst>
            <pc:docMk/>
            <pc:sldMk cId="3679155396" sldId="4182"/>
            <ac:spMk id="3" creationId="{62DBC386-82AE-487D-BAB7-11B003967A8D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7:42.660" v="206"/>
        <pc:sldMkLst>
          <pc:docMk/>
          <pc:sldMk cId="895429510" sldId="4183"/>
        </pc:sldMkLst>
        <pc:spChg chg="mod">
          <ac:chgData name="Sowmya Prakash" userId="S::sowmya.c.prakash@avanade.com::eba35ed4-c23e-41cd-9062-384040ef55eb" providerId="AD" clId="Web-{54C65D6B-B5F2-4988-9191-A5A7E7DDC0E3}" dt="2022-02-24T21:17:39.956" v="205" actId="20577"/>
          <ac:spMkLst>
            <pc:docMk/>
            <pc:sldMk cId="895429510" sldId="4183"/>
            <ac:spMk id="2" creationId="{F072C204-06EE-495B-8C93-37FBF300DC0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7:19.331" v="191" actId="20577"/>
          <ac:spMkLst>
            <pc:docMk/>
            <pc:sldMk cId="895429510" sldId="4183"/>
            <ac:spMk id="3" creationId="{DB90A801-3EE3-4DEF-9080-1DFECDCD4532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6:30.017" v="170"/>
        <pc:sldMkLst>
          <pc:docMk/>
          <pc:sldMk cId="1579558111" sldId="4183"/>
        </pc:sldMkLst>
        <pc:spChg chg="mod">
          <ac:chgData name="Sowmya Prakash" userId="S::sowmya.c.prakash@avanade.com::eba35ed4-c23e-41cd-9062-384040ef55eb" providerId="AD" clId="Web-{54C65D6B-B5F2-4988-9191-A5A7E7DDC0E3}" dt="2022-02-24T21:16:26.579" v="169" actId="20577"/>
          <ac:spMkLst>
            <pc:docMk/>
            <pc:sldMk cId="1579558111" sldId="4183"/>
            <ac:spMk id="3" creationId="{813F3036-8225-4D52-A528-6765EFAE5573}"/>
          </ac:spMkLst>
        </pc:spChg>
      </pc:sldChg>
    </pc:docChg>
  </pc:docChgLst>
  <pc:docChgLst>
    <pc:chgData name="Neslihan Keskin" userId="S::neslihan.keskin@avanade.com::906487bd-faee-468f-a876-29c3f315e952" providerId="AD" clId="Web-{BAEA89A2-8540-8B0E-CADB-4C1D5BDF8EFB}"/>
    <pc:docChg chg="modSld">
      <pc:chgData name="Neslihan Keskin" userId="S::neslihan.keskin@avanade.com::906487bd-faee-468f-a876-29c3f315e952" providerId="AD" clId="Web-{BAEA89A2-8540-8B0E-CADB-4C1D5BDF8EFB}" dt="2022-02-18T11:13:19.523" v="185" actId="1076"/>
      <pc:docMkLst>
        <pc:docMk/>
      </pc:docMkLst>
      <pc:sldChg chg="addSp delSp modSp">
        <pc:chgData name="Neslihan Keskin" userId="S::neslihan.keskin@avanade.com::906487bd-faee-468f-a876-29c3f315e952" providerId="AD" clId="Web-{BAEA89A2-8540-8B0E-CADB-4C1D5BDF8EFB}" dt="2022-02-18T11:13:19.523" v="185" actId="1076"/>
        <pc:sldMkLst>
          <pc:docMk/>
          <pc:sldMk cId="3087520817" sldId="4152"/>
        </pc:sldMkLst>
        <pc:spChg chg="mod">
          <ac:chgData name="Neslihan Keskin" userId="S::neslihan.keskin@avanade.com::906487bd-faee-468f-a876-29c3f315e952" providerId="AD" clId="Web-{BAEA89A2-8540-8B0E-CADB-4C1D5BDF8EFB}" dt="2022-02-18T11:12:58.382" v="169" actId="1076"/>
          <ac:spMkLst>
            <pc:docMk/>
            <pc:sldMk cId="3087520817" sldId="4152"/>
            <ac:spMk id="11" creationId="{C4CCDCDB-B6FB-4DD9-A7E5-63C765EB210A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397" v="170" actId="1076"/>
          <ac:spMkLst>
            <pc:docMk/>
            <pc:sldMk cId="3087520817" sldId="4152"/>
            <ac:spMk id="12" creationId="{9A2B0E49-F94E-44E3-B90E-F64EB21CB84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13" v="171" actId="1076"/>
          <ac:spMkLst>
            <pc:docMk/>
            <pc:sldMk cId="3087520817" sldId="4152"/>
            <ac:spMk id="15" creationId="{3DFF9EAD-4528-467D-9DD1-DE8A13CEBC6F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29" v="172" actId="1076"/>
          <ac:spMkLst>
            <pc:docMk/>
            <pc:sldMk cId="3087520817" sldId="4152"/>
            <ac:spMk id="16" creationId="{BBA056B6-7E40-4C43-B407-52D5BCF373B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44" v="173" actId="1076"/>
          <ac:spMkLst>
            <pc:docMk/>
            <pc:sldMk cId="3087520817" sldId="4152"/>
            <ac:spMk id="17" creationId="{74FB3CC7-D8AC-48FA-90FB-51C8E2EB3F77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60" v="174" actId="1076"/>
          <ac:spMkLst>
            <pc:docMk/>
            <pc:sldMk cId="3087520817" sldId="4152"/>
            <ac:spMk id="18" creationId="{5082DE03-AF33-418D-933C-7EDB58464768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75" v="175" actId="1076"/>
          <ac:spMkLst>
            <pc:docMk/>
            <pc:sldMk cId="3087520817" sldId="4152"/>
            <ac:spMk id="19" creationId="{62143D72-A206-4767-AA48-A65F3DC97A6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6" actId="1076"/>
          <ac:spMkLst>
            <pc:docMk/>
            <pc:sldMk cId="3087520817" sldId="4152"/>
            <ac:spMk id="20" creationId="{684EFD32-2CD8-4459-B1DD-FE1139E9805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7" actId="1076"/>
          <ac:spMkLst>
            <pc:docMk/>
            <pc:sldMk cId="3087520817" sldId="4152"/>
            <ac:spMk id="22" creationId="{7EF47004-05EC-459B-AF10-DDAD8F2E1D3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07" v="178" actId="1076"/>
          <ac:spMkLst>
            <pc:docMk/>
            <pc:sldMk cId="3087520817" sldId="4152"/>
            <ac:spMk id="23" creationId="{6027D1CE-10E9-481E-BDCA-796554E2379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22" v="179" actId="1076"/>
          <ac:spMkLst>
            <pc:docMk/>
            <pc:sldMk cId="3087520817" sldId="4152"/>
            <ac:spMk id="24" creationId="{5B9D5D05-3185-4E5A-9AB0-D30482C8F2DE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53" v="181" actId="1076"/>
          <ac:spMkLst>
            <pc:docMk/>
            <pc:sldMk cId="3087520817" sldId="4152"/>
            <ac:spMk id="25" creationId="{DBB1270C-1577-4B7A-8BCA-AEBEDEA86B50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3:19.523" v="185" actId="1076"/>
          <ac:spMkLst>
            <pc:docMk/>
            <pc:sldMk cId="3087520817" sldId="4152"/>
            <ac:spMk id="26" creationId="{2906F76C-37BE-4169-BE2B-7F4EE5B05F21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2:58.569" v="182" actId="1076"/>
          <ac:spMkLst>
            <pc:docMk/>
            <pc:sldMk cId="3087520817" sldId="4152"/>
            <ac:spMk id="27" creationId="{AB8C299D-ABB7-4BBC-B306-5043447D6BA4}"/>
          </ac:spMkLst>
        </pc:spChg>
        <pc:picChg chg="add del mod">
          <ac:chgData name="Neslihan Keskin" userId="S::neslihan.keskin@avanade.com::906487bd-faee-468f-a876-29c3f315e952" providerId="AD" clId="Web-{BAEA89A2-8540-8B0E-CADB-4C1D5BDF8EFB}" dt="2022-02-18T10:58:09.085" v="7"/>
          <ac:picMkLst>
            <pc:docMk/>
            <pc:sldMk cId="3087520817" sldId="4152"/>
            <ac:picMk id="2" creationId="{89E22537-3B6C-45F8-A6E5-37A0595B1FE8}"/>
          </ac:picMkLst>
        </pc:picChg>
        <pc:picChg chg="add mod">
          <ac:chgData name="Neslihan Keskin" userId="S::neslihan.keskin@avanade.com::906487bd-faee-468f-a876-29c3f315e952" providerId="AD" clId="Web-{BAEA89A2-8540-8B0E-CADB-4C1D5BDF8EFB}" dt="2022-02-18T11:12:58.538" v="180" actId="1076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288" v="163" actId="1076"/>
          <ac:picMkLst>
            <pc:docMk/>
            <pc:sldMk cId="3087520817" sldId="4152"/>
            <ac:picMk id="1028" creationId="{FEEE5DDF-08F2-4416-A335-E08C3DE14897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03" v="164" actId="1076"/>
          <ac:picMkLst>
            <pc:docMk/>
            <pc:sldMk cId="3087520817" sldId="4152"/>
            <ac:picMk id="1030" creationId="{8B9D81C7-8A4A-4DBB-A118-785732FFA9C3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19" v="165" actId="1076"/>
          <ac:picMkLst>
            <pc:docMk/>
            <pc:sldMk cId="3087520817" sldId="4152"/>
            <ac:picMk id="1032" creationId="{665E987C-2B1B-4D9F-94F3-220067368A8C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35" v="166" actId="1076"/>
          <ac:picMkLst>
            <pc:docMk/>
            <pc:sldMk cId="3087520817" sldId="4152"/>
            <ac:picMk id="1034" creationId="{6D861237-FE7A-4892-AC83-EB740B4BEABA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66" v="167" actId="1076"/>
          <ac:picMkLst>
            <pc:docMk/>
            <pc:sldMk cId="3087520817" sldId="4152"/>
            <ac:picMk id="1036" creationId="{DEE31CE0-77CA-45E8-A4BC-D776A2CA6CB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82" v="168" actId="1076"/>
          <ac:picMkLst>
            <pc:docMk/>
            <pc:sldMk cId="3087520817" sldId="4152"/>
            <ac:picMk id="1038" creationId="{C27CFA03-824D-41B0-8344-651B4BB13E5B}"/>
          </ac:picMkLst>
        </pc:picChg>
      </pc:sldChg>
    </pc:docChg>
  </pc:docChgLst>
  <pc:docChgLst>
    <pc:chgData name="Sowmya Prakash" userId="S::sowmya.c.prakash@avanade.com::eba35ed4-c23e-41cd-9062-384040ef55eb" providerId="AD" clId="Web-{1AAEA83F-0A37-4957-9174-5F95ADAC24DC}"/>
    <pc:docChg chg="delSld">
      <pc:chgData name="Sowmya Prakash" userId="S::sowmya.c.prakash@avanade.com::eba35ed4-c23e-41cd-9062-384040ef55eb" providerId="AD" clId="Web-{1AAEA83F-0A37-4957-9174-5F95ADAC24DC}" dt="2022-04-21T19:38:55.424" v="3"/>
      <pc:docMkLst>
        <pc:docMk/>
      </pc:docMkLst>
      <pc:sldChg chg="del">
        <pc:chgData name="Sowmya Prakash" userId="S::sowmya.c.prakash@avanade.com::eba35ed4-c23e-41cd-9062-384040ef55eb" providerId="AD" clId="Web-{1AAEA83F-0A37-4957-9174-5F95ADAC24DC}" dt="2022-04-21T19:38:54.503" v="1"/>
        <pc:sldMkLst>
          <pc:docMk/>
          <pc:sldMk cId="3593151807" sldId="2076138211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393" v="2"/>
        <pc:sldMkLst>
          <pc:docMk/>
          <pc:sldMk cId="1866850123" sldId="2076138212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424" v="3"/>
        <pc:sldMkLst>
          <pc:docMk/>
          <pc:sldMk cId="2365999172" sldId="2076138213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2.674" v="0"/>
        <pc:sldMkLst>
          <pc:docMk/>
          <pc:sldMk cId="976203450" sldId="2076138214"/>
        </pc:sldMkLst>
      </pc:sldChg>
    </pc:docChg>
  </pc:docChgLst>
  <pc:docChgLst>
    <pc:chgData name="Yi-Ting Hung" userId="S::yi-ting.hung@avanade.com::9dd5c990-abac-41d4-8ddf-f801e41b4aa1" providerId="AD" clId="Web-{4B6CAFD4-CEAD-42D3-A8DA-56227D9B7523}"/>
    <pc:docChg chg="modSld">
      <pc:chgData name="Yi-Ting Hung" userId="S::yi-ting.hung@avanade.com::9dd5c990-abac-41d4-8ddf-f801e41b4aa1" providerId="AD" clId="Web-{4B6CAFD4-CEAD-42D3-A8DA-56227D9B7523}" dt="2022-03-04T07:28:33.877" v="1"/>
      <pc:docMkLst>
        <pc:docMk/>
      </pc:docMkLst>
      <pc:sldChg chg="addSp delSp modSp">
        <pc:chgData name="Yi-Ting Hung" userId="S::yi-ting.hung@avanade.com::9dd5c990-abac-41d4-8ddf-f801e41b4aa1" providerId="AD" clId="Web-{4B6CAFD4-CEAD-42D3-A8DA-56227D9B7523}" dt="2022-03-04T07:28:33.877" v="1"/>
        <pc:sldMkLst>
          <pc:docMk/>
          <pc:sldMk cId="1758270140" sldId="4068"/>
        </pc:sldMkLst>
        <pc:picChg chg="add del mod">
          <ac:chgData name="Yi-Ting Hung" userId="S::yi-ting.hung@avanade.com::9dd5c990-abac-41d4-8ddf-f801e41b4aa1" providerId="AD" clId="Web-{4B6CAFD4-CEAD-42D3-A8DA-56227D9B7523}" dt="2022-03-04T07:28:33.877" v="1"/>
          <ac:picMkLst>
            <pc:docMk/>
            <pc:sldMk cId="1758270140" sldId="4068"/>
            <ac:picMk id="4" creationId="{2FB62174-F388-4E93-AE13-E4B6C18FC373}"/>
          </ac:picMkLst>
        </pc:picChg>
      </pc:sldChg>
    </pc:docChg>
  </pc:docChgLst>
  <pc:docChgLst>
    <pc:chgData name="Neslihan Keskin" userId="S::neslihan.keskin@avanade.com::906487bd-faee-468f-a876-29c3f315e952" providerId="AD" clId="Web-{93058FD3-4E06-46B2-82EA-EF886BED0DDD}"/>
    <pc:docChg chg="addSld modSld">
      <pc:chgData name="Neslihan Keskin" userId="S::neslihan.keskin@avanade.com::906487bd-faee-468f-a876-29c3f315e952" providerId="AD" clId="Web-{93058FD3-4E06-46B2-82EA-EF886BED0DDD}" dt="2022-03-04T11:49:16.234" v="42" actId="20577"/>
      <pc:docMkLst>
        <pc:docMk/>
      </pc:docMkLst>
      <pc:sldChg chg="modSp add replId">
        <pc:chgData name="Neslihan Keskin" userId="S::neslihan.keskin@avanade.com::906487bd-faee-468f-a876-29c3f315e952" providerId="AD" clId="Web-{93058FD3-4E06-46B2-82EA-EF886BED0DDD}" dt="2022-03-04T11:49:16.234" v="42" actId="20577"/>
        <pc:sldMkLst>
          <pc:docMk/>
          <pc:sldMk cId="1540842578" sldId="4189"/>
        </pc:sldMkLst>
        <pc:spChg chg="mod">
          <ac:chgData name="Neslihan Keskin" userId="S::neslihan.keskin@avanade.com::906487bd-faee-468f-a876-29c3f315e952" providerId="AD" clId="Web-{93058FD3-4E06-46B2-82EA-EF886BED0DDD}" dt="2022-03-04T11:49:16.234" v="42" actId="20577"/>
          <ac:spMkLst>
            <pc:docMk/>
            <pc:sldMk cId="1540842578" sldId="4189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93058FD3-4E06-46B2-82EA-EF886BED0DDD}" dt="2022-03-04T11:39:38.031" v="10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Yi-Ting Hung" userId="S::yi-ting.hung@avanade.com::9dd5c990-abac-41d4-8ddf-f801e41b4aa1" providerId="AD" clId="Web-{BB17E177-8A15-4A88-9F4D-85F82017CB24}"/>
    <pc:docChg chg="modSld">
      <pc:chgData name="Yi-Ting Hung" userId="S::yi-ting.hung@avanade.com::9dd5c990-abac-41d4-8ddf-f801e41b4aa1" providerId="AD" clId="Web-{BB17E177-8A15-4A88-9F4D-85F82017CB24}" dt="2022-02-05T16:27:31.557" v="16"/>
      <pc:docMkLst>
        <pc:docMk/>
      </pc:docMkLst>
      <pc:sldChg chg="modSp">
        <pc:chgData name="Yi-Ting Hung" userId="S::yi-ting.hung@avanade.com::9dd5c990-abac-41d4-8ddf-f801e41b4aa1" providerId="AD" clId="Web-{BB17E177-8A15-4A88-9F4D-85F82017CB24}" dt="2022-02-05T16:23:52.848" v="15" actId="1076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BB17E177-8A15-4A88-9F4D-85F82017CB24}" dt="2022-02-05T16:23:52.848" v="15" actId="1076"/>
          <ac:spMkLst>
            <pc:docMk/>
            <pc:sldMk cId="3087520817" sldId="4152"/>
            <ac:spMk id="23" creationId="{6027D1CE-10E9-481E-BDCA-796554E2379B}"/>
          </ac:spMkLst>
        </pc:spChg>
      </pc:sldChg>
      <pc:sldChg chg="addCm">
        <pc:chgData name="Yi-Ting Hung" userId="S::yi-ting.hung@avanade.com::9dd5c990-abac-41d4-8ddf-f801e41b4aa1" providerId="AD" clId="Web-{BB17E177-8A15-4A88-9F4D-85F82017CB24}" dt="2022-02-05T16:27:31.557" v="16"/>
        <pc:sldMkLst>
          <pc:docMk/>
          <pc:sldMk cId="3000104570" sldId="4156"/>
        </pc:sldMkLst>
      </pc:sldChg>
    </pc:docChg>
  </pc:docChgLst>
  <pc:docChgLst>
    <pc:chgData name="Sowmya Prakash" userId="eba35ed4-c23e-41cd-9062-384040ef55eb" providerId="ADAL" clId="{254AC184-0C62-49B1-9FA4-C7E5135ABEC2}"/>
    <pc:docChg chg="modSld">
      <pc:chgData name="Sowmya Prakash" userId="eba35ed4-c23e-41cd-9062-384040ef55eb" providerId="ADAL" clId="{254AC184-0C62-49B1-9FA4-C7E5135ABEC2}" dt="2022-06-03T13:27:26.488" v="16"/>
      <pc:docMkLst>
        <pc:docMk/>
      </pc:docMkLst>
      <pc:sldChg chg="modAnim">
        <pc:chgData name="Sowmya Prakash" userId="eba35ed4-c23e-41cd-9062-384040ef55eb" providerId="ADAL" clId="{254AC184-0C62-49B1-9FA4-C7E5135ABEC2}" dt="2022-06-03T13:27:26.488" v="16"/>
        <pc:sldMkLst>
          <pc:docMk/>
          <pc:sldMk cId="3039798316" sldId="2076138249"/>
        </pc:sldMkLst>
      </pc:sldChg>
    </pc:docChg>
  </pc:docChgLst>
  <pc:docChgLst>
    <pc:chgData name="Yi-Ting Hung" userId="S::yi-ting.hung@avanade.com::9dd5c990-abac-41d4-8ddf-f801e41b4aa1" providerId="AD" clId="Web-{C218653C-8BE2-4157-9C42-A76AC001712D}"/>
    <pc:docChg chg="addSld delSld modSld sldOrd">
      <pc:chgData name="Yi-Ting Hung" userId="S::yi-ting.hung@avanade.com::9dd5c990-abac-41d4-8ddf-f801e41b4aa1" providerId="AD" clId="Web-{C218653C-8BE2-4157-9C42-A76AC001712D}" dt="2022-02-24T17:26:26.523" v="36" actId="20577"/>
      <pc:docMkLst>
        <pc:docMk/>
      </pc:docMkLst>
      <pc:sldChg chg="addSp delSp modSp mod modClrScheme chgLayout">
        <pc:chgData name="Yi-Ting Hung" userId="S::yi-ting.hung@avanade.com::9dd5c990-abac-41d4-8ddf-f801e41b4aa1" providerId="AD" clId="Web-{C218653C-8BE2-4157-9C42-A76AC001712D}" dt="2022-02-24T17:24:38.442" v="11"/>
        <pc:sldMkLst>
          <pc:docMk/>
          <pc:sldMk cId="3711506686" sldId="4175"/>
        </pc:sldMkLst>
        <pc:spChg chg="add del 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3" creationId="{BCB428B3-6A13-4A7E-9BE5-0D238CF6EC88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10.348" v="7"/>
          <ac:spMkLst>
            <pc:docMk/>
            <pc:sldMk cId="3711506686" sldId="4175"/>
            <ac:spMk id="4" creationId="{9B799AB2-FC64-4F58-B0CC-43E1F6E9C0F2}"/>
          </ac:spMkLst>
        </pc:spChg>
        <pc:spChg chg="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19" creationId="{0B50A142-4804-488B-9308-51A0676F37C2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38.442" v="10"/>
          <ac:spMkLst>
            <pc:docMk/>
            <pc:sldMk cId="3711506686" sldId="4175"/>
            <ac:spMk id="24" creationId="{F97FEC24-DEE7-4440-89F3-5A288A4F6CB2}"/>
          </ac:spMkLst>
        </pc:spChg>
        <pc:spChg chg="add mo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26" creationId="{6B737E73-03CB-450B-B1CC-B38BD71C2028}"/>
          </ac:spMkLst>
        </pc:spChg>
        <pc:picChg chg="add del mod">
          <ac:chgData name="Yi-Ting Hung" userId="S::yi-ting.hung@avanade.com::9dd5c990-abac-41d4-8ddf-f801e41b4aa1" providerId="AD" clId="Web-{C218653C-8BE2-4157-9C42-A76AC001712D}" dt="2022-02-24T17:24:10.348" v="8"/>
          <ac:picMkLst>
            <pc:docMk/>
            <pc:sldMk cId="3711506686" sldId="4175"/>
            <ac:picMk id="2" creationId="{9DAAE301-B741-40B6-82C3-831EA5396E67}"/>
          </ac:picMkLst>
        </pc:picChg>
      </pc:sldChg>
      <pc:sldChg chg="modSp add replId">
        <pc:chgData name="Yi-Ting Hung" userId="S::yi-ting.hung@avanade.com::9dd5c990-abac-41d4-8ddf-f801e41b4aa1" providerId="AD" clId="Web-{C218653C-8BE2-4157-9C42-A76AC001712D}" dt="2022-02-24T17:25:31.662" v="19" actId="20577"/>
        <pc:sldMkLst>
          <pc:docMk/>
          <pc:sldMk cId="1830054522" sldId="4177"/>
        </pc:sldMkLst>
        <pc:spChg chg="mod">
          <ac:chgData name="Yi-Ting Hung" userId="S::yi-ting.hung@avanade.com::9dd5c990-abac-41d4-8ddf-f801e41b4aa1" providerId="AD" clId="Web-{C218653C-8BE2-4157-9C42-A76AC001712D}" dt="2022-02-24T17:25:31.662" v="19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47.194" v="24" actId="20577"/>
        <pc:sldMkLst>
          <pc:docMk/>
          <pc:sldMk cId="2444438651" sldId="4178"/>
        </pc:sldMkLst>
        <pc:spChg chg="mod">
          <ac:chgData name="Yi-Ting Hung" userId="S::yi-ting.hung@avanade.com::9dd5c990-abac-41d4-8ddf-f801e41b4aa1" providerId="AD" clId="Web-{C218653C-8BE2-4157-9C42-A76AC001712D}" dt="2022-02-24T17:25:47.194" v="24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4.679" v="27" actId="20577"/>
        <pc:sldMkLst>
          <pc:docMk/>
          <pc:sldMk cId="1128655608" sldId="4179"/>
        </pc:sldMkLst>
        <pc:spChg chg="mod">
          <ac:chgData name="Yi-Ting Hung" userId="S::yi-ting.hung@avanade.com::9dd5c990-abac-41d4-8ddf-f801e41b4aa1" providerId="AD" clId="Web-{C218653C-8BE2-4157-9C42-A76AC001712D}" dt="2022-02-24T17:25:54.679" v="27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8.101" v="29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C218653C-8BE2-4157-9C42-A76AC001712D}" dt="2022-02-24T17:25:58.101" v="29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modSp add ord replId">
        <pc:chgData name="Yi-Ting Hung" userId="S::yi-ting.hung@avanade.com::9dd5c990-abac-41d4-8ddf-f801e41b4aa1" providerId="AD" clId="Web-{C218653C-8BE2-4157-9C42-A76AC001712D}" dt="2022-02-24T17:26:26.523" v="36" actId="20577"/>
        <pc:sldMkLst>
          <pc:docMk/>
          <pc:sldMk cId="19362981" sldId="4181"/>
        </pc:sldMkLst>
        <pc:spChg chg="mod">
          <ac:chgData name="Yi-Ting Hung" userId="S::yi-ting.hung@avanade.com::9dd5c990-abac-41d4-8ddf-f801e41b4aa1" providerId="AD" clId="Web-{C218653C-8BE2-4157-9C42-A76AC001712D}" dt="2022-02-24T17:26:26.523" v="36" actId="20577"/>
          <ac:spMkLst>
            <pc:docMk/>
            <pc:sldMk cId="19362981" sldId="4181"/>
            <ac:spMk id="3" creationId="{6578AF98-DD32-4443-AFE5-519E84075324}"/>
          </ac:spMkLst>
        </pc:spChg>
      </pc:sldChg>
      <pc:sldChg chg="add del replId">
        <pc:chgData name="Yi-Ting Hung" userId="S::yi-ting.hung@avanade.com::9dd5c990-abac-41d4-8ddf-f801e41b4aa1" providerId="AD" clId="Web-{C218653C-8BE2-4157-9C42-A76AC001712D}" dt="2022-02-24T17:26:10.460" v="31"/>
        <pc:sldMkLst>
          <pc:docMk/>
          <pc:sldMk cId="1645685939" sldId="41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64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40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85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97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92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915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40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10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39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77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56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54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63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85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55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57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39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Blue: need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17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0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table (or place to 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place from which one can retrieve the M&amp;Ms and store them on count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to process the M&amp;Ms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orchestrator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34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5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86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table (or place to 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place from which one can retrieve the M&amp;Ms and store them on count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to process the M&amp;Ms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orchestrator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64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PC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C20011-FB4F-4A4A-B9A8-B4CB4BBC2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07" r="124" b="1108"/>
          <a:stretch/>
        </p:blipFill>
        <p:spPr>
          <a:xfrm>
            <a:off x="12192" y="0"/>
            <a:ext cx="12176805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6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3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18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36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12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4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4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7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0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LOp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BCBDDA9-5739-448B-9306-6B27A4E66F7A}"/>
              </a:ext>
            </a:extLst>
          </p:cNvPr>
          <p:cNvGrpSpPr/>
          <p:nvPr userDrawn="1"/>
        </p:nvGrpSpPr>
        <p:grpSpPr>
          <a:xfrm>
            <a:off x="-3003" y="1"/>
            <a:ext cx="12195003" cy="6857998"/>
            <a:chOff x="-3003" y="1"/>
            <a:chExt cx="12195003" cy="6857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5CA5B-2443-4AAF-9E1B-FDE57B9864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5893"/>
            <a:stretch/>
          </p:blipFill>
          <p:spPr>
            <a:xfrm>
              <a:off x="2901" y="1"/>
              <a:ext cx="12189099" cy="5365126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E665338-F854-43E5-B009-0FBF528A83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94310"/>
            <a:stretch/>
          </p:blipFill>
          <p:spPr>
            <a:xfrm>
              <a:off x="-3003" y="5035296"/>
              <a:ext cx="12186096" cy="1822703"/>
            </a:xfrm>
            <a:prstGeom prst="rect">
              <a:avLst/>
            </a:prstGeom>
          </p:spPr>
        </p:pic>
      </p:grpSp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4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36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0191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0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63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0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22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supervised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4DBFD55-249F-47CD-A97F-25D182F0E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92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812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7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11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73942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63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24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D6CE94-821B-4EFD-8C60-EC4DE24AF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87" r="327" b="10538"/>
          <a:stretch/>
        </p:blipFill>
        <p:spPr>
          <a:xfrm>
            <a:off x="13274" y="0"/>
            <a:ext cx="12175724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3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0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9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96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8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81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6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da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90AB0B1-B281-4D73-8DB9-038F79033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1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2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084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0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8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20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015247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light, nature, fire, looking&#10;&#10;Description automatically generated">
            <a:extLst>
              <a:ext uri="{FF2B5EF4-FFF2-40B4-BE49-F238E27FC236}">
                <a16:creationId xmlns:a16="http://schemas.microsoft.com/office/drawing/2014/main" id="{30E011A6-EDC6-41AA-996A-F228D38F7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390" r="545"/>
          <a:stretch/>
        </p:blipFill>
        <p:spPr>
          <a:xfrm>
            <a:off x="0" y="0"/>
            <a:ext cx="12188997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2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71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79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64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8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89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260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7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4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6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9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00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0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6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9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6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9705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23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3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59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0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6AE5ED9-4ADF-4AF4-A8C6-3D87F0BA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1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18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8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0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63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61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5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6032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1FB9BA-98C0-4062-BCDE-19A267454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9977"/>
          <a:stretch/>
        </p:blipFill>
        <p:spPr>
          <a:xfrm>
            <a:off x="-8511" y="1"/>
            <a:ext cx="12188996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1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7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0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F77C512-2A09-F9F3-F996-170DD06AE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3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2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51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6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02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60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4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4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2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1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63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3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2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53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3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7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tcamp Setup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E1F3AE-0193-4175-B1CA-53506BECD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1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699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8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8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7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91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34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8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34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37.xml"/><Relationship Id="rId33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29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36.xml"/><Relationship Id="rId32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35.xml"/><Relationship Id="rId28" Type="http://schemas.openxmlformats.org/officeDocument/2006/relationships/slideLayout" Target="../slideLayouts/slideLayout14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31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34.xml"/><Relationship Id="rId27" Type="http://schemas.openxmlformats.org/officeDocument/2006/relationships/slideLayout" Target="../slideLayouts/slideLayout139.xml"/><Relationship Id="rId30" Type="http://schemas.openxmlformats.org/officeDocument/2006/relationships/slideLayout" Target="../slideLayouts/slideLayout14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7.xml"/><Relationship Id="rId4" Type="http://schemas.openxmlformats.org/officeDocument/2006/relationships/image" Target="../media/image3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Relationship Id="rId9" Type="http://schemas.openxmlformats.org/officeDocument/2006/relationships/image" Target="../media/image3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67" r:id="rId4"/>
    <p:sldLayoutId id="2147484431" r:id="rId5"/>
    <p:sldLayoutId id="2147484432" r:id="rId6"/>
    <p:sldLayoutId id="2147484441" r:id="rId7"/>
    <p:sldLayoutId id="2147484439" r:id="rId8"/>
    <p:sldLayoutId id="2147484433" r:id="rId9"/>
    <p:sldLayoutId id="2147484437" r:id="rId10"/>
    <p:sldLayoutId id="2147484436" r:id="rId11"/>
    <p:sldLayoutId id="2147484435" r:id="rId12"/>
    <p:sldLayoutId id="2147484434" r:id="rId13"/>
    <p:sldLayoutId id="2147484438" r:id="rId14"/>
    <p:sldLayoutId id="2147484368" r:id="rId15"/>
    <p:sldLayoutId id="2147483760" r:id="rId16"/>
    <p:sldLayoutId id="2147483885" r:id="rId17"/>
    <p:sldLayoutId id="2147484007" r:id="rId18"/>
    <p:sldLayoutId id="2147483762" r:id="rId19"/>
    <p:sldLayoutId id="2147484152" r:id="rId20"/>
    <p:sldLayoutId id="2147484156" r:id="rId21"/>
    <p:sldLayoutId id="2147484304" r:id="rId22"/>
    <p:sldLayoutId id="2147484369" r:id="rId23"/>
    <p:sldLayoutId id="2147484209" r:id="rId24"/>
    <p:sldLayoutId id="2147484370" r:id="rId25"/>
    <p:sldLayoutId id="2147484371" r:id="rId26"/>
    <p:sldLayoutId id="2147484210" r:id="rId27"/>
    <p:sldLayoutId id="2147484372" r:id="rId28"/>
    <p:sldLayoutId id="2147484373" r:id="rId29"/>
    <p:sldLayoutId id="2147484211" r:id="rId30"/>
    <p:sldLayoutId id="2147484374" r:id="rId31"/>
    <p:sldLayoutId id="2147484375" r:id="rId32"/>
    <p:sldLayoutId id="2147484212" r:id="rId33"/>
    <p:sldLayoutId id="2147484376" r:id="rId34"/>
    <p:sldLayoutId id="2147484377" r:id="rId35"/>
    <p:sldLayoutId id="2147484213" r:id="rId36"/>
    <p:sldLayoutId id="2147484378" r:id="rId37"/>
    <p:sldLayoutId id="2147484379" r:id="rId38"/>
    <p:sldLayoutId id="2147484214" r:id="rId39"/>
    <p:sldLayoutId id="2147484380" r:id="rId40"/>
    <p:sldLayoutId id="2147484381" r:id="rId41"/>
    <p:sldLayoutId id="2147484305" r:id="rId42"/>
    <p:sldLayoutId id="2147484382" r:id="rId43"/>
    <p:sldLayoutId id="2147483847" r:id="rId4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83" r:id="rId4"/>
    <p:sldLayoutId id="2147484384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85" r:id="rId13"/>
    <p:sldLayoutId id="2147484320" r:id="rId14"/>
    <p:sldLayoutId id="2147484386" r:id="rId15"/>
    <p:sldLayoutId id="2147484387" r:id="rId16"/>
    <p:sldLayoutId id="2147484321" r:id="rId17"/>
    <p:sldLayoutId id="2147484388" r:id="rId18"/>
    <p:sldLayoutId id="2147484389" r:id="rId19"/>
    <p:sldLayoutId id="2147484322" r:id="rId20"/>
    <p:sldLayoutId id="2147484390" r:id="rId21"/>
    <p:sldLayoutId id="2147484391" r:id="rId22"/>
    <p:sldLayoutId id="2147484323" r:id="rId23"/>
    <p:sldLayoutId id="2147484392" r:id="rId24"/>
    <p:sldLayoutId id="2147484393" r:id="rId25"/>
    <p:sldLayoutId id="2147484324" r:id="rId26"/>
    <p:sldLayoutId id="2147484394" r:id="rId27"/>
    <p:sldLayoutId id="2147484395" r:id="rId28"/>
    <p:sldLayoutId id="2147484325" r:id="rId29"/>
    <p:sldLayoutId id="2147484396" r:id="rId30"/>
    <p:sldLayoutId id="2147484397" r:id="rId31"/>
    <p:sldLayoutId id="2147484326" r:id="rId32"/>
    <p:sldLayoutId id="2147484398" r:id="rId33"/>
    <p:sldLayoutId id="214748432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99" r:id="rId4"/>
    <p:sldLayoutId id="2147484400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401" r:id="rId13"/>
    <p:sldLayoutId id="2147484340" r:id="rId14"/>
    <p:sldLayoutId id="2147484402" r:id="rId15"/>
    <p:sldLayoutId id="2147484403" r:id="rId16"/>
    <p:sldLayoutId id="2147484341" r:id="rId17"/>
    <p:sldLayoutId id="2147484404" r:id="rId18"/>
    <p:sldLayoutId id="2147484405" r:id="rId19"/>
    <p:sldLayoutId id="2147484342" r:id="rId20"/>
    <p:sldLayoutId id="2147484406" r:id="rId21"/>
    <p:sldLayoutId id="2147484407" r:id="rId22"/>
    <p:sldLayoutId id="2147484343" r:id="rId23"/>
    <p:sldLayoutId id="2147484408" r:id="rId24"/>
    <p:sldLayoutId id="2147484409" r:id="rId25"/>
    <p:sldLayoutId id="2147484344" r:id="rId26"/>
    <p:sldLayoutId id="2147484410" r:id="rId27"/>
    <p:sldLayoutId id="2147484411" r:id="rId28"/>
    <p:sldLayoutId id="2147484345" r:id="rId29"/>
    <p:sldLayoutId id="2147484412" r:id="rId30"/>
    <p:sldLayoutId id="2147484413" r:id="rId31"/>
    <p:sldLayoutId id="2147484346" r:id="rId32"/>
    <p:sldLayoutId id="2147484414" r:id="rId33"/>
    <p:sldLayoutId id="21474843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415" r:id="rId4"/>
    <p:sldLayoutId id="2147484416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417" r:id="rId13"/>
    <p:sldLayoutId id="2147484359" r:id="rId14"/>
    <p:sldLayoutId id="2147484418" r:id="rId15"/>
    <p:sldLayoutId id="2147484419" r:id="rId16"/>
    <p:sldLayoutId id="2147484360" r:id="rId17"/>
    <p:sldLayoutId id="2147484420" r:id="rId18"/>
    <p:sldLayoutId id="2147484421" r:id="rId19"/>
    <p:sldLayoutId id="2147484361" r:id="rId20"/>
    <p:sldLayoutId id="2147484422" r:id="rId21"/>
    <p:sldLayoutId id="2147484423" r:id="rId22"/>
    <p:sldLayoutId id="2147484362" r:id="rId23"/>
    <p:sldLayoutId id="2147484424" r:id="rId24"/>
    <p:sldLayoutId id="2147484425" r:id="rId25"/>
    <p:sldLayoutId id="2147484363" r:id="rId26"/>
    <p:sldLayoutId id="2147484426" r:id="rId27"/>
    <p:sldLayoutId id="2147484427" r:id="rId28"/>
    <p:sldLayoutId id="2147484364" r:id="rId29"/>
    <p:sldLayoutId id="2147484428" r:id="rId30"/>
    <p:sldLayoutId id="2147484429" r:id="rId31"/>
    <p:sldLayoutId id="2147484365" r:id="rId32"/>
    <p:sldLayoutId id="2147484430" r:id="rId33"/>
    <p:sldLayoutId id="214748436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60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710" r:id="rId4"/>
    <p:sldLayoutId id="2147483711" r:id="rId5"/>
    <p:sldLayoutId id="2147483712" r:id="rId6"/>
    <p:sldLayoutId id="2147483713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ner-academy.databricks.com/learn/course/112/play/1702:303/introduction-to-apache-spark-architectur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www.youtube.com/watch?v=BqB7YQ1-KKc" TargetMode="Externa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youtube.com/watch?v=BqB7YQ1-KK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youtube.com/watch?v=BqB7YQ1-KK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apache/spark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artner-academy.databricks.com/learn/signin" TargetMode="External"/><Relationship Id="rId3" Type="http://schemas.openxmlformats.org/officeDocument/2006/relationships/hyperlink" Target="https://docs.databricks.com/?_ga=2.26086267.718267847.1659725083-830162552.1639937423" TargetMode="External"/><Relationship Id="rId7" Type="http://schemas.openxmlformats.org/officeDocument/2006/relationships/hyperlink" Target="https://partners.databricks.com/English/" TargetMode="External"/><Relationship Id="rId12" Type="http://schemas.openxmlformats.org/officeDocument/2006/relationships/hyperlink" Target="https://www.databricks.com/dataaisummi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mlflow.org/docs/latest/index.html" TargetMode="External"/><Relationship Id="rId11" Type="http://schemas.openxmlformats.org/officeDocument/2006/relationships/hyperlink" Target="https://www.youtube.com/c/AdvancingAnalytics" TargetMode="External"/><Relationship Id="rId5" Type="http://schemas.openxmlformats.org/officeDocument/2006/relationships/hyperlink" Target="https://spark.apache.org/docs/latest/" TargetMode="External"/><Relationship Id="rId10" Type="http://schemas.openxmlformats.org/officeDocument/2006/relationships/hyperlink" Target="https://pages.databricks.com/rs/094-YMS-629/images/LearningSpark2.0.pdf" TargetMode="External"/><Relationship Id="rId4" Type="http://schemas.openxmlformats.org/officeDocument/2006/relationships/hyperlink" Target="https://docs.microsoft.com/en-us/azure/databricks/" TargetMode="External"/><Relationship Id="rId9" Type="http://schemas.openxmlformats.org/officeDocument/2006/relationships/hyperlink" Target="https://teams.microsoft.com/l/team/19%3aL_uHobwezJv7eWARJNzUzDUL5cSc_9DPjYlmdrJuYa41%40thread.tacv2/conversations?groupId=3c07fa43-6405-46fb-97b5-96edc83c64f4&amp;tenantId=cf36141c-ddd7-45a7-b073-111f66d0b30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hyperlink" Target="https://partner-academy.databricks.com/learn/course/112/play/1702:303/introduction-to-apache-spark-architectur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Distributed Computing &amp; Spark with Azure Databricks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Avanade ASG Data Science Bootcamp</a:t>
            </a:r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 Breakdown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827324-AD7E-7F41-8100-7D7FEAAA9DD8}"/>
              </a:ext>
            </a:extLst>
          </p:cNvPr>
          <p:cNvSpPr txBox="1"/>
          <p:nvPr/>
        </p:nvSpPr>
        <p:spPr>
          <a:xfrm>
            <a:off x="717395" y="1198228"/>
            <a:ext cx="10783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3"/>
              </a:rPr>
              <a:t>https://partner-academy.databricks.com/learn/course/112/play/1702:303/introduction-to-apache-spark-architecture</a:t>
            </a:r>
            <a:r>
              <a:rPr lang="en-US" sz="1200" dirty="0"/>
              <a:t> -&gt; Filtering – Breaking Down the Analogy Video</a:t>
            </a:r>
            <a:endParaRPr lang="en-DE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A9C6E-AFA2-5480-F7DE-CF1C3709B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5" y="2408226"/>
            <a:ext cx="10783229" cy="3619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F3661-BEED-356C-0A0F-D217584FE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83" y="1875202"/>
            <a:ext cx="2047656" cy="10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900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Overview</a:t>
            </a: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EC7DCE90-C3E2-B807-CF98-8525BBF8EFCC}"/>
              </a:ext>
            </a:extLst>
          </p:cNvPr>
          <p:cNvSpPr txBox="1">
            <a:spLocks/>
          </p:cNvSpPr>
          <p:nvPr/>
        </p:nvSpPr>
        <p:spPr>
          <a:xfrm>
            <a:off x="691375" y="1316305"/>
            <a:ext cx="496229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Company was </a:t>
            </a:r>
            <a:r>
              <a:rPr lang="en-US" sz="1800" b="1" dirty="0"/>
              <a:t>founded by the Spark creators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Initial product was basically a web-based notebook experience hosted on enterprise cloud platforms </a:t>
            </a:r>
            <a:r>
              <a:rPr lang="en-US" sz="1800" dirty="0"/>
              <a:t>(AWS, then Azure, now also GCP) to make </a:t>
            </a:r>
            <a:r>
              <a:rPr lang="en-US" sz="1800" b="1" dirty="0"/>
              <a:t>working with Spark easier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b="1" dirty="0"/>
              <a:t>product has evolved over the years into a fully-fledged Lakehouse platform</a:t>
            </a:r>
            <a:r>
              <a:rPr lang="en-US" sz="1800" dirty="0"/>
              <a:t> with Spark still at its core but other open-source libraries such as Delta Lake, </a:t>
            </a:r>
            <a:r>
              <a:rPr lang="en-US" sz="1800" dirty="0" err="1"/>
              <a:t>Mlflow</a:t>
            </a:r>
            <a:r>
              <a:rPr lang="en-US" sz="1800" dirty="0"/>
              <a:t>, Koalas, </a:t>
            </a:r>
            <a:r>
              <a:rPr lang="en-US" sz="1800" dirty="0" err="1"/>
              <a:t>redash</a:t>
            </a:r>
            <a:r>
              <a:rPr lang="en-US" sz="1800" dirty="0"/>
              <a:t> tightly integrated.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Scope was </a:t>
            </a:r>
            <a:r>
              <a:rPr lang="en-US" sz="1800" b="1" dirty="0"/>
              <a:t>initially focus on Data Science, now everything in one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73A15-1FBF-19ED-2496-C44CFAB0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12" y="390719"/>
            <a:ext cx="4962293" cy="48261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30C90E6-23F1-044F-C567-4F3E5267ACF8}"/>
              </a:ext>
            </a:extLst>
          </p:cNvPr>
          <p:cNvSpPr txBox="1"/>
          <p:nvPr/>
        </p:nvSpPr>
        <p:spPr>
          <a:xfrm>
            <a:off x="968854" y="5482977"/>
            <a:ext cx="7740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Apache Spark + Databricks + Azure Enterprise Cloud = Azure Databricks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668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B15101-E940-4DBC-9624-7EFA1E0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3" y="390719"/>
            <a:ext cx="10240608" cy="99834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Databricks</a:t>
            </a:r>
            <a:b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Apache Spark + Databricks + Enterprise Cloud = Azure Databricks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1845D7-4627-4465-9375-4F3B3FDFACFA}"/>
              </a:ext>
            </a:extLst>
          </p:cNvPr>
          <p:cNvSpPr txBox="1">
            <a:spLocks/>
          </p:cNvSpPr>
          <p:nvPr/>
        </p:nvSpPr>
        <p:spPr>
          <a:xfrm>
            <a:off x="960793" y="1778575"/>
            <a:ext cx="9743967" cy="84224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Start quickly with an optimized Apache Spark environment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Just spin up a cluster and take advantage of autoscaling and auto-termination to improve TCO.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Boost productivity with a shared workspace and notebook experience as well as common languages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such as Python, Scala, SQL and R.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 easy version control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with GitHub and Azure DevOps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Turbocharge machine learning on big data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Make use of the Spark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MLlib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scikit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learn,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keras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(...) or access advanced automated machine learning capabilities using the integrated Azure Machine Learning service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Receive unmatched levels of performance and scalability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 big data processing and data transformations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1EC9B-343F-A743-A259-1C25261A0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64" y="2819040"/>
            <a:ext cx="6002018" cy="299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Overview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780E39-9298-B420-FF2E-1352F5F03F76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ABEFB3F-31F7-F7CC-20C8-281F1392E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316305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Databricks is more than just a Data Science platform. It is a holistic Data platform but as of now particularly shines on Data Science workloads. </a:t>
            </a:r>
            <a:r>
              <a:rPr lang="en-US" dirty="0"/>
              <a:t>They have invented the </a:t>
            </a:r>
            <a:r>
              <a:rPr lang="en-US" b="1" dirty="0"/>
              <a:t>Lakehouse paradigm</a:t>
            </a:r>
            <a:r>
              <a:rPr lang="en-US" dirty="0"/>
              <a:t>, which is revolutionizing the data platform industry.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This paradigm has been picked up and prioritized by all major cloud vendors, slowly but surely replacing traditional data warehouse offerings.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E0FEC-E483-D096-9981-A8D53FE6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068" y="2948829"/>
            <a:ext cx="1814254" cy="450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C42DC-2442-4FD8-91E5-687D4C90C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73" y="3365575"/>
            <a:ext cx="4730497" cy="941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097E6-4A99-6A27-406C-7897D1FE1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71" y="4304386"/>
            <a:ext cx="4730497" cy="6719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F690DC-EFA6-5C2A-9E88-793F4B954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3431" y="5380348"/>
            <a:ext cx="3047527" cy="491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EB9AAA-4E06-F165-E742-F4AE3392A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1299" y="2950877"/>
            <a:ext cx="3464422" cy="6370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22CA9A-E665-05A2-DEDE-14C1CA71A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3373" y="2952917"/>
            <a:ext cx="2017926" cy="11269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05690F-DD25-CE0B-971F-5C0B154165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373" y="4408483"/>
            <a:ext cx="4476867" cy="11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5F2BF2-AF64-84C4-3559-465DEB78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1290419"/>
            <a:ext cx="8196146" cy="464448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(1/4)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780E39-9298-B420-FF2E-1352F5F03F76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Source: Data &amp; AI Summit 2022 Keynote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8833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(2/4)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10C6E-822B-041E-C648-A6073EE0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1272056"/>
            <a:ext cx="8199739" cy="4662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Source: Data &amp; AI Summit 2022 Keynote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04368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(3/4)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841DA8-85CF-F7EB-F4E8-489FD4538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7" y="1272056"/>
            <a:ext cx="8222164" cy="46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(4/4)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4B0B0-2988-9C06-BE06-00AFF9B4F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1" y="1264436"/>
            <a:ext cx="8203334" cy="46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2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Lakehouse (1/3)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F58F5-4B36-A046-DFCA-30E84AAD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4" y="1264436"/>
            <a:ext cx="8232254" cy="467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Lakehouse (2/3)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DB4B1-66EA-D827-342E-B18D6888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5" y="1264436"/>
            <a:ext cx="8228916" cy="46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BFC956-7262-C7D1-F1C4-9B3252187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316305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Apache Spark is a simple, fast, and scalable unified multi-language engine for large-scale data analytics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Unified: Data Engineering, Data Science, Machine Learning, Business Intelligence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Multi-language: High-level APIs in Python, SQL, Scala, Java, 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Large-scale: single-node machines or multi-node clusters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 (1/2)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A94B7-9DC3-56B4-D0DD-BE71A898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2895865"/>
            <a:ext cx="2219348" cy="1809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EC2C-570B-E29F-F9BB-CC1EFF7B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148" y="2895865"/>
            <a:ext cx="2779691" cy="185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70D68A-238E-3F1D-465D-5DBD58BED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33" y="2895865"/>
            <a:ext cx="2672572" cy="1805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7A86DF-96D2-3618-9804-C470AEA8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2399" y="2895865"/>
            <a:ext cx="2392206" cy="17941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0ED9D3-AA98-180F-B6B6-3A66810D8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721" y="4943491"/>
            <a:ext cx="7908536" cy="11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AA73E-DDEE-8A98-04F0-E80AEF652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738" y="641757"/>
            <a:ext cx="5662522" cy="34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86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Lakehouse (3/3)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0B83A-FFFB-7222-0426-F60105314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3" y="1264435"/>
            <a:ext cx="8256895" cy="46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4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Industry Offerings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D773D4-14A0-0B55-E13E-5B7A0B654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4" y="1264435"/>
            <a:ext cx="8196146" cy="46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15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Databricks Open-Source Components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65C355-6BA3-4DF9-66A0-AE7CADB34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21"/>
          <a:stretch/>
        </p:blipFill>
        <p:spPr>
          <a:xfrm>
            <a:off x="4975453" y="1788180"/>
            <a:ext cx="2241094" cy="1425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8E767-C186-3F99-EA65-03CDB0944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07" y="3644219"/>
            <a:ext cx="1219081" cy="997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3EA97-DFB1-129E-5ED5-1076BB44A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087" y="1070901"/>
            <a:ext cx="995606" cy="894071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0606601-F299-E9E4-7078-990795436AC9}"/>
              </a:ext>
            </a:extLst>
          </p:cNvPr>
          <p:cNvSpPr txBox="1">
            <a:spLocks/>
          </p:cNvSpPr>
          <p:nvPr/>
        </p:nvSpPr>
        <p:spPr>
          <a:xfrm>
            <a:off x="7951175" y="2031994"/>
            <a:ext cx="3523430" cy="1358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Implementation of pandas </a:t>
            </a:r>
            <a:r>
              <a:rPr lang="en-US" sz="1600" b="1" dirty="0" err="1"/>
              <a:t>DataFrame</a:t>
            </a:r>
            <a:r>
              <a:rPr lang="en-US" sz="1600" b="1" dirty="0"/>
              <a:t> API with Spark backend</a:t>
            </a:r>
            <a:r>
              <a:rPr lang="en-US" sz="1600" dirty="0"/>
              <a:t> to provide data scientists a seamless way to scale their existing workloads to big data</a:t>
            </a:r>
            <a:endParaRPr lang="en-DE" sz="1600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F6AD5A0B-A12D-5A72-0D41-BF7F2DA7B7E7}"/>
              </a:ext>
            </a:extLst>
          </p:cNvPr>
          <p:cNvSpPr txBox="1">
            <a:spLocks/>
          </p:cNvSpPr>
          <p:nvPr/>
        </p:nvSpPr>
        <p:spPr>
          <a:xfrm>
            <a:off x="671594" y="4755114"/>
            <a:ext cx="3737305" cy="1120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Storage layer that brings reliability, security and performance to data lakes</a:t>
            </a:r>
            <a:r>
              <a:rPr lang="en-US" sz="1600" dirty="0"/>
              <a:t>. Delta Lake provides ACID transactions, scalable metadata handling, and unifies streaming and batch data processing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30DE1BA9-5EEF-7AE6-0BC9-EF89191E5675}"/>
              </a:ext>
            </a:extLst>
          </p:cNvPr>
          <p:cNvSpPr txBox="1">
            <a:spLocks/>
          </p:cNvSpPr>
          <p:nvPr/>
        </p:nvSpPr>
        <p:spPr>
          <a:xfrm>
            <a:off x="691376" y="2031994"/>
            <a:ext cx="3697744" cy="1120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Streamline complete machine learning lifecycle </a:t>
            </a:r>
            <a:r>
              <a:rPr lang="en-US" sz="1600" dirty="0"/>
              <a:t>with enterprise reliability, security and scale including development, tracking experiments, packaging code into reproducible runs, sharing and deploying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1400" dirty="0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50F199FD-FBF0-76E0-C26D-FEE905C8B7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232"/>
          <a:stretch/>
        </p:blipFill>
        <p:spPr>
          <a:xfrm>
            <a:off x="8693858" y="3897788"/>
            <a:ext cx="1921765" cy="833742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24579C94-7BF5-31E5-8DE5-F2D43371C48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834" y="1182198"/>
            <a:ext cx="1948954" cy="1056662"/>
          </a:xfrm>
          <a:prstGeom prst="rect">
            <a:avLst/>
          </a:prstGeom>
        </p:spPr>
      </p:pic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EA839474-54E2-C760-12DC-74292AAE8030}"/>
              </a:ext>
            </a:extLst>
          </p:cNvPr>
          <p:cNvSpPr txBox="1">
            <a:spLocks/>
          </p:cNvSpPr>
          <p:nvPr/>
        </p:nvSpPr>
        <p:spPr>
          <a:xfrm>
            <a:off x="8037952" y="4788755"/>
            <a:ext cx="3670503" cy="998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Collaborative visualization and dashboarding platform </a:t>
            </a:r>
            <a:r>
              <a:rPr lang="en-US" sz="1600" dirty="0"/>
              <a:t>designed to enable anyone, regardless of their level of technical sophistication, to share insights within and across teams.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FA20BC-1647-009B-6400-FF1E9A1DA5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824" t="14085" r="26933"/>
          <a:stretch/>
        </p:blipFill>
        <p:spPr>
          <a:xfrm>
            <a:off x="5122039" y="3215192"/>
            <a:ext cx="1947921" cy="18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025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FAB846-B5FE-3E65-B042-6687E4413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84" t="51653" r="30952"/>
          <a:stretch/>
        </p:blipFill>
        <p:spPr>
          <a:xfrm>
            <a:off x="7617030" y="2045224"/>
            <a:ext cx="3857575" cy="3040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1B726B-0E1C-0127-FAE5-E447D3F1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269972"/>
            <a:ext cx="5662499" cy="20347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AFFF4-6235-6373-ED85-14DF36311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45"/>
          <a:stretch/>
        </p:blipFill>
        <p:spPr>
          <a:xfrm>
            <a:off x="691375" y="3825765"/>
            <a:ext cx="6338074" cy="2139952"/>
          </a:xfrm>
          <a:prstGeom prst="rect">
            <a:avLst/>
          </a:prstGeom>
        </p:spPr>
      </p:pic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4A48C8B0-3E7F-6676-C2EF-F1FEE96DCA1E}"/>
              </a:ext>
            </a:extLst>
          </p:cNvPr>
          <p:cNvSpPr txBox="1">
            <a:spLocks/>
          </p:cNvSpPr>
          <p:nvPr/>
        </p:nvSpPr>
        <p:spPr>
          <a:xfrm>
            <a:off x="691375" y="3426399"/>
            <a:ext cx="5662499" cy="277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/>
              <a:t>What about other companies?</a:t>
            </a:r>
            <a:endParaRPr lang="en-DE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F635B-ECDE-6770-8C73-BD1B65868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643" y="-303348"/>
            <a:ext cx="3391194" cy="41761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C7C952-8D63-4B7F-0D1C-A967CA23F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64357" y="-2787936"/>
            <a:ext cx="12192000" cy="655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864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Databricks Data Science Workspace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46C1E-182D-6157-D91D-6541D88D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1116129"/>
            <a:ext cx="9617273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355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73144-1CD9-976A-5332-4F95ACAF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1049525"/>
            <a:ext cx="8429764" cy="47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5985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2139D-34EE-B5A0-9DC9-CDF379EB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992486"/>
            <a:ext cx="10316380" cy="48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176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A7ACA-C537-5EA0-3758-286FF55A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5" y="1242826"/>
            <a:ext cx="10692944" cy="43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116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5932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B15101-E940-4DBC-9624-7EFA1E0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3" y="390719"/>
            <a:ext cx="10240608" cy="99834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Databricks</a:t>
            </a:r>
            <a:b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Apache Spark + Databricks + Enterprise Cloud = Azure Databricks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1845D7-4627-4465-9375-4F3B3FDFACFA}"/>
              </a:ext>
            </a:extLst>
          </p:cNvPr>
          <p:cNvSpPr txBox="1">
            <a:spLocks/>
          </p:cNvSpPr>
          <p:nvPr/>
        </p:nvSpPr>
        <p:spPr>
          <a:xfrm>
            <a:off x="960793" y="1778575"/>
            <a:ext cx="9743967" cy="84224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Start quickly with an optimized Apache Spark environment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Just spin up a cluster and take advantage of autoscaling and auto-termination to improve TCO.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Boost productivity with a shared workspace and notebook experience as well as common languages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such as Python, Scala, SQL and R.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 easy version control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with GitHub and Azure DevOps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Turbocharge machine learning on big data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Make use of the Spark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MLlib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scikit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learn,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keras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(...) or access advanced automated machine learning capabilities using the integrated Azure Machine Learning service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Receive unmatched levels of performance and scalability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 big data processing and data transformations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27B5FD-0BBD-15CE-61DF-B57AA93D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29" y="4764807"/>
            <a:ext cx="8314140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 (2/2)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0E5284F-CFBF-D8E7-B2EB-AE41BC8CEC02}"/>
              </a:ext>
            </a:extLst>
          </p:cNvPr>
          <p:cNvSpPr txBox="1">
            <a:spLocks/>
          </p:cNvSpPr>
          <p:nvPr/>
        </p:nvSpPr>
        <p:spPr>
          <a:xfrm>
            <a:off x="691375" y="1316305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Spark is an open-source project written mostly in Scala, available on </a:t>
            </a:r>
            <a:r>
              <a:rPr lang="en-US" b="1" dirty="0" err="1"/>
              <a:t>Github</a:t>
            </a:r>
            <a:r>
              <a:rPr lang="en-US" b="1" dirty="0"/>
              <a:t>. This means that you could become a contributor!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A17765-9C7F-B9EA-8453-FA84FAE6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4" y="2091590"/>
            <a:ext cx="9166302" cy="32694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51DDCC-1F28-3765-3350-90E13E1194E6}"/>
              </a:ext>
            </a:extLst>
          </p:cNvPr>
          <p:cNvSpPr txBox="1"/>
          <p:nvPr/>
        </p:nvSpPr>
        <p:spPr>
          <a:xfrm>
            <a:off x="691374" y="5451631"/>
            <a:ext cx="9166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hlinkClick r:id="rId4"/>
              </a:rPr>
              <a:t>https://github.com/apache/spark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3797781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B15101-E940-4DBC-9624-7EFA1E0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3" y="390719"/>
            <a:ext cx="10240608" cy="99834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Databricks</a:t>
            </a:r>
            <a:b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Apache Spark + Databricks + Enterprise Cloud = Azure Databricks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1845D7-4627-4465-9375-4F3B3FDFACFA}"/>
              </a:ext>
            </a:extLst>
          </p:cNvPr>
          <p:cNvSpPr txBox="1">
            <a:spLocks/>
          </p:cNvSpPr>
          <p:nvPr/>
        </p:nvSpPr>
        <p:spPr>
          <a:xfrm>
            <a:off x="960793" y="1778575"/>
            <a:ext cx="9743967" cy="84224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Start quickly with an optimized Apache Spark environment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Just spin up a cluster and take advantage of autoscaling and auto-termination to improve TCO.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Boost productivity with a shared workspace and notebook experience as well as common languages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such as Python, Scala, SQL and R.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 easy version control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with GitHub and Azure DevOps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Turbocharge machine learning on big data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Make use of the Spark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MLlib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scikit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learn,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keras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(...) or access advanced automated machine learning capabilities using the integrated Azure Machine Learning service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Receive unmatched levels of performance and scalability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 big data processing and data transformations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B15101-E940-4DBC-9624-7EFA1E0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3" y="390719"/>
            <a:ext cx="10240608" cy="99834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Databricks Resources</a:t>
            </a:r>
            <a:b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Apache Spark + Databricks + Enterprise Cloud = Azure Databricks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1845D7-4627-4465-9375-4F3B3FDFACFA}"/>
              </a:ext>
            </a:extLst>
          </p:cNvPr>
          <p:cNvSpPr txBox="1">
            <a:spLocks/>
          </p:cNvSpPr>
          <p:nvPr/>
        </p:nvSpPr>
        <p:spPr>
          <a:xfrm>
            <a:off x="960793" y="1778575"/>
            <a:ext cx="9743967" cy="84224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Databricks Documentation: </a:t>
            </a:r>
            <a:r>
              <a:rPr lang="en-DE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https://docs.databricks.com/?_ga=2.26086267.718267847.1659725083-830162552.1639937423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Start quickly with an optimized Apache Spark environment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Just spin up a cluster and take advantage of autoscaling and auto-termination to improve TCO.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Boost productivity with a shared workspace and notebook experience as well as common languages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such as Python, Scala, SQL and R.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 easy version control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with GitHub and Azure DevOps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Turbocharge machine learning on big data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Make use of the Spark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MLlib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scikit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learn,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keras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(...) or access advanced automated machine learning capabilities using the integrated Azure Machine Learning service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Receive unmatched levels of performance and scalability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 big data processing and data transformations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4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F1813EE5-ED65-5434-9FA9-2E0247B36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304875"/>
            <a:ext cx="10783229" cy="3038525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3"/>
              </a:rPr>
              <a:t>Databricks Documentation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/>
              </a:rPr>
              <a:t>Azure Databricks Microsoft Documentation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5"/>
              </a:rPr>
              <a:t>Apache Spark Documentation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6"/>
              </a:rPr>
              <a:t>MLflow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6"/>
              </a:rPr>
              <a:t> Documentation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7"/>
              </a:rPr>
              <a:t>Databricks Partner Portal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/>
              </a:rPr>
              <a:t>Databricks Partner Academy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/>
              </a:rPr>
              <a:t>Avanade Databricks League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0"/>
              </a:rPr>
              <a:t>Learning Spark 2</a:t>
            </a:r>
            <a:r>
              <a:rPr lang="en-US" sz="1800" baseline="300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0"/>
              </a:rPr>
              <a:t>nd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0"/>
              </a:rPr>
              <a:t> Edition Book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/>
              </a:rPr>
              <a:t>Advaned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/>
              </a:rPr>
              <a:t> Analytics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/>
              </a:rPr>
              <a:t>Youtube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/>
              </a:rPr>
              <a:t> Channel by Simon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/>
              </a:rPr>
              <a:t>Whiteley</a:t>
            </a: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2"/>
              </a:rPr>
              <a:t>Data + AI Summit 2022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CF0B505-4B64-7508-D2D2-DAFB539B73FC}"/>
              </a:ext>
            </a:extLst>
          </p:cNvPr>
          <p:cNvSpPr txBox="1">
            <a:spLocks/>
          </p:cNvSpPr>
          <p:nvPr/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Azure Databricks Resources</a:t>
            </a:r>
          </a:p>
        </p:txBody>
      </p:sp>
    </p:spTree>
    <p:extLst>
      <p:ext uri="{BB962C8B-B14F-4D97-AF65-F5344CB8AC3E}">
        <p14:creationId xmlns:p14="http://schemas.microsoft.com/office/powerpoint/2010/main" val="133969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E260D5-4EFE-F687-551E-0574AA395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Science with Databricks Lab</a:t>
            </a:r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B47384-A9CA-007D-263C-941D380386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Machine Learning at Scale with Apache Spark, Koalas &amp; </a:t>
            </a:r>
            <a:r>
              <a:rPr lang="en-US" dirty="0" err="1"/>
              <a:t>MLflow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8873298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&amp; Databricks History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26FE37-7E8D-F0E2-D4C5-E7A453D2A243}"/>
              </a:ext>
            </a:extLst>
          </p:cNvPr>
          <p:cNvCxnSpPr>
            <a:cxnSpLocks/>
          </p:cNvCxnSpPr>
          <p:nvPr/>
        </p:nvCxnSpPr>
        <p:spPr>
          <a:xfrm flipV="1">
            <a:off x="841522" y="1968925"/>
            <a:ext cx="106330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1E9235-5E82-305A-0A5F-51F1DF7B0BCC}"/>
              </a:ext>
            </a:extLst>
          </p:cNvPr>
          <p:cNvCxnSpPr>
            <a:cxnSpLocks/>
          </p:cNvCxnSpPr>
          <p:nvPr/>
        </p:nvCxnSpPr>
        <p:spPr>
          <a:xfrm>
            <a:off x="1728580" y="1968926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AE4438-0F43-A206-F9AC-AA359633EF8D}"/>
              </a:ext>
            </a:extLst>
          </p:cNvPr>
          <p:cNvSpPr txBox="1"/>
          <p:nvPr/>
        </p:nvSpPr>
        <p:spPr>
          <a:xfrm>
            <a:off x="841522" y="2568313"/>
            <a:ext cx="17695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2009: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 starts as a research project at UC Berkeley in California by a couple of PhD students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F8A9A-CFDF-3772-800E-825036A30269}"/>
              </a:ext>
            </a:extLst>
          </p:cNvPr>
          <p:cNvSpPr txBox="1"/>
          <p:nvPr/>
        </p:nvSpPr>
        <p:spPr>
          <a:xfrm>
            <a:off x="7900974" y="2575482"/>
            <a:ext cx="193480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 &amp; AI Summit in Amsterdam with 2300 people. Avanade first time named Databricks partner of the 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0B5D3-FAA4-7827-C8B0-4C08E9E4323C}"/>
              </a:ext>
            </a:extLst>
          </p:cNvPr>
          <p:cNvSpPr txBox="1"/>
          <p:nvPr/>
        </p:nvSpPr>
        <p:spPr>
          <a:xfrm>
            <a:off x="6198639" y="2562304"/>
            <a:ext cx="1769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2014: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February, Spark becomes a top-level Apache project 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</a:t>
            </a:r>
            <a:r>
              <a:rPr lang="en-US" sz="1600" b="1" dirty="0"/>
              <a:t> </a:t>
            </a:r>
            <a:r>
              <a:rPr lang="en-US" sz="1600" dirty="0"/>
              <a:t>November, Databricks sets a new world record in large scale sorting using Spark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75439-D4A3-868F-2B6E-6D45BD3A1286}"/>
              </a:ext>
            </a:extLst>
          </p:cNvPr>
          <p:cNvSpPr txBox="1"/>
          <p:nvPr/>
        </p:nvSpPr>
        <p:spPr>
          <a:xfrm>
            <a:off x="9760834" y="2575482"/>
            <a:ext cx="1769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Spark: 600,000+ lines of code built by 1800+ developers from hundreds of organizations (main contributor: by far Databricks)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744D0C-3B73-8841-61B8-1A70CD47BD8F}"/>
              </a:ext>
            </a:extLst>
          </p:cNvPr>
          <p:cNvCxnSpPr>
            <a:cxnSpLocks/>
          </p:cNvCxnSpPr>
          <p:nvPr/>
        </p:nvCxnSpPr>
        <p:spPr>
          <a:xfrm flipV="1">
            <a:off x="5298478" y="1987182"/>
            <a:ext cx="0" cy="419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DA78E7-8087-ED23-B9D7-DA8320E2E77C}"/>
              </a:ext>
            </a:extLst>
          </p:cNvPr>
          <p:cNvCxnSpPr>
            <a:cxnSpLocks/>
          </p:cNvCxnSpPr>
          <p:nvPr/>
        </p:nvCxnSpPr>
        <p:spPr>
          <a:xfrm flipV="1">
            <a:off x="10653325" y="1982103"/>
            <a:ext cx="0" cy="419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407E197-9802-248C-D413-DBA0F2A8DC57}"/>
              </a:ext>
            </a:extLst>
          </p:cNvPr>
          <p:cNvSpPr txBox="1"/>
          <p:nvPr/>
        </p:nvSpPr>
        <p:spPr>
          <a:xfrm>
            <a:off x="4331075" y="2568313"/>
            <a:ext cx="19348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project is donated to the Apache Software Foundation 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creators of Spark found a company called Databricks to offer a web-based platform for working with Spark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D306EE-980D-B9E0-01D2-45A4F707BD81}"/>
              </a:ext>
            </a:extLst>
          </p:cNvPr>
          <p:cNvCxnSpPr>
            <a:cxnSpLocks/>
          </p:cNvCxnSpPr>
          <p:nvPr/>
        </p:nvCxnSpPr>
        <p:spPr>
          <a:xfrm>
            <a:off x="3513529" y="1968925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1402C9-937C-5948-F84D-06C7480BF35E}"/>
              </a:ext>
            </a:extLst>
          </p:cNvPr>
          <p:cNvSpPr txBox="1"/>
          <p:nvPr/>
        </p:nvSpPr>
        <p:spPr>
          <a:xfrm>
            <a:off x="2621037" y="2562304"/>
            <a:ext cx="178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2010: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 is open sourced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1A7539-E7C4-0D0B-0D47-D36A098E2F23}"/>
              </a:ext>
            </a:extLst>
          </p:cNvPr>
          <p:cNvCxnSpPr>
            <a:cxnSpLocks/>
          </p:cNvCxnSpPr>
          <p:nvPr/>
        </p:nvCxnSpPr>
        <p:spPr>
          <a:xfrm>
            <a:off x="7083427" y="1968925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65526D-AD9B-AD0E-D1FD-20AF907D5A7F}"/>
              </a:ext>
            </a:extLst>
          </p:cNvPr>
          <p:cNvCxnSpPr>
            <a:cxnSpLocks/>
          </p:cNvCxnSpPr>
          <p:nvPr/>
        </p:nvCxnSpPr>
        <p:spPr>
          <a:xfrm>
            <a:off x="8868376" y="1982103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32BFBB6-7A75-1724-088B-1EB43D3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571" y="525262"/>
            <a:ext cx="2517609" cy="13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51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E5771-6CFF-0EC0-A9FE-A6A77BB7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242284"/>
            <a:ext cx="7786525" cy="4373432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00308FE-B7F0-CA14-5C58-963D29D5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5785" y="1242284"/>
            <a:ext cx="3245005" cy="4373432"/>
          </a:xfrm>
        </p:spPr>
        <p:txBody>
          <a:bodyPr/>
          <a:lstStyle/>
          <a:p>
            <a:pPr lvl="1" indent="0">
              <a:buNone/>
            </a:pPr>
            <a:r>
              <a:rPr lang="en-US" sz="2800" dirty="0"/>
              <a:t>Think of an effective (fast) strategy to do so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US" sz="2600" dirty="0"/>
              <a:t>What resources do you need?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US" sz="2600" dirty="0"/>
              <a:t>Which steps do you follow?</a:t>
            </a:r>
          </a:p>
        </p:txBody>
      </p:sp>
    </p:spTree>
    <p:extLst>
      <p:ext uri="{BB962C8B-B14F-4D97-AF65-F5344CB8AC3E}">
        <p14:creationId xmlns:p14="http://schemas.microsoft.com/office/powerpoint/2010/main" val="252432397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A6D603-F3E1-D2CB-45D0-26F7A5B159F2}"/>
              </a:ext>
            </a:extLst>
          </p:cNvPr>
          <p:cNvSpPr txBox="1"/>
          <p:nvPr/>
        </p:nvSpPr>
        <p:spPr>
          <a:xfrm>
            <a:off x="3401122" y="1293541"/>
            <a:ext cx="2932771" cy="11820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F3B86-94E7-D122-C078-6D45F3B3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125016"/>
            <a:ext cx="2709746" cy="2228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98AD4-61E9-64C0-3C97-8A6DE4AD6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6" y="3670725"/>
            <a:ext cx="4250861" cy="2062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27412-1E17-4999-5FE1-A7E451CBF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76" y="4087565"/>
            <a:ext cx="2709746" cy="46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665243-268F-7C97-1DDB-4DE3BF91F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362" y="889891"/>
            <a:ext cx="5201802" cy="2914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A0184-C0FA-8419-4E99-B211AD9C6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975" y="3808627"/>
            <a:ext cx="3550575" cy="1924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DAF807-56FC-B46B-8832-A9C273191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344" y="708152"/>
            <a:ext cx="8314140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03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8C286F-09E2-19C6-CFB9-37AE072C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838391"/>
            <a:ext cx="4462393" cy="37354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9827324-AD7E-7F41-8100-7D7FEAAA9DD8}"/>
              </a:ext>
            </a:extLst>
          </p:cNvPr>
          <p:cNvSpPr txBox="1"/>
          <p:nvPr/>
        </p:nvSpPr>
        <p:spPr>
          <a:xfrm>
            <a:off x="717395" y="1198228"/>
            <a:ext cx="10783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4"/>
              </a:rPr>
              <a:t>https://partner-academy.databricks.com/learn/course/112/play/1702:303/introduction-to-apache-spark-architecture</a:t>
            </a:r>
            <a:r>
              <a:rPr lang="en-US" sz="1200" dirty="0"/>
              <a:t> -&gt; Filtering – The Analogy Video</a:t>
            </a:r>
            <a:endParaRPr lang="en-DE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85ECC8-C9F0-7D85-025C-E82AD60F1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133" y="1765087"/>
            <a:ext cx="5928303" cy="38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98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07A0906-51C1-B655-B8EE-6E022BD6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17030"/>
            <a:ext cx="10114157" cy="35529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Task: match each Spark architecture concept with the respective component in the 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AC486-EFC0-01FE-C3BC-6880BE05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5" y="2162463"/>
            <a:ext cx="5264767" cy="3478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7C79D-919D-51AD-7CE5-D96BA8DE3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57" y="2168101"/>
            <a:ext cx="5264766" cy="347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9057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0ADAC-65D5-6BB9-8CB3-4B77FB0A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1757051"/>
            <a:ext cx="5624994" cy="4019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EE8D98-8F50-0EE9-281C-159820089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937" y="1757051"/>
            <a:ext cx="6158250" cy="4019278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07A0906-51C1-B655-B8EE-6E022BD6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17030"/>
            <a:ext cx="10114157" cy="35529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534395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7CE1B7D3-1BB8-4C6F-9E23-CF5C0D449E80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35A788E7-3036-4E9C-839E-2A5F3830D3A5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04784D0-5B0D-4698-82BF-02096597A77E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164141A-1F61-4251-95DE-1BFDCB49635F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F9306456-54AA-4D6B-9BD2-3FA5C4D36925}"/>
    </a:ext>
  </a:extLst>
</a:theme>
</file>

<file path=ppt/theme/theme6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BE6297-07AA-41D8-B634-F3E9A01B15C0}">
  <ds:schemaRefs>
    <ds:schemaRef ds:uri="99e95042-2449-4d99-bd9b-f7300a86ca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7A03C18-8CA8-4E85-8FD3-26F080DC8A47}">
  <ds:schemaRefs>
    <ds:schemaRef ds:uri="99e95042-2449-4d99-bd9b-f7300a86ca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Data_Science_Bootcamp</Template>
  <TotalTime>878</TotalTime>
  <Words>1677</Words>
  <Application>Microsoft Office PowerPoint</Application>
  <PresentationFormat>Widescreen</PresentationFormat>
  <Paragraphs>194</Paragraphs>
  <Slides>34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Highly Confidential</vt:lpstr>
      <vt:lpstr>Confidential</vt:lpstr>
      <vt:lpstr>Restricted</vt:lpstr>
      <vt:lpstr>Unrestricted</vt:lpstr>
      <vt:lpstr>End Slides</vt:lpstr>
      <vt:lpstr>Highly Confidential</vt:lpstr>
      <vt:lpstr>PowerPoint Presentation</vt:lpstr>
      <vt:lpstr>What is Spark? (1/2)</vt:lpstr>
      <vt:lpstr>What is Spark? (2/2)</vt:lpstr>
      <vt:lpstr>Spark &amp; Databricks History</vt:lpstr>
      <vt:lpstr>Motivation</vt:lpstr>
      <vt:lpstr>Motivation</vt:lpstr>
      <vt:lpstr>Motivation</vt:lpstr>
      <vt:lpstr>Spark Architecture</vt:lpstr>
      <vt:lpstr>Spark Architecture</vt:lpstr>
      <vt:lpstr>Spark Architecture Breakdown</vt:lpstr>
      <vt:lpstr>Databricks Overview</vt:lpstr>
      <vt:lpstr>Azure Databricks Apache Spark + Databricks + Enterprise Cloud = Azure Databricks</vt:lpstr>
      <vt:lpstr>Databricks Overview</vt:lpstr>
      <vt:lpstr>Lakehouse Motivation (1/4)</vt:lpstr>
      <vt:lpstr>Lakehouse Motivation (2/4)</vt:lpstr>
      <vt:lpstr>Lakehouse Motivation (3/4)</vt:lpstr>
      <vt:lpstr>Lakehouse Motivation (4/4)</vt:lpstr>
      <vt:lpstr>Databricks Lakehouse (1/3)</vt:lpstr>
      <vt:lpstr>Databricks Lakehouse (2/3)</vt:lpstr>
      <vt:lpstr>Databricks Lakehouse (3/3)</vt:lpstr>
      <vt:lpstr>Databricks Industry Offerings</vt:lpstr>
      <vt:lpstr>Databricks Open-Source Components</vt:lpstr>
      <vt:lpstr>MLflow</vt:lpstr>
      <vt:lpstr>Databricks Data Science Workspace</vt:lpstr>
      <vt:lpstr>MLflow</vt:lpstr>
      <vt:lpstr>MLflow</vt:lpstr>
      <vt:lpstr>MLflow</vt:lpstr>
      <vt:lpstr>MLflow</vt:lpstr>
      <vt:lpstr>Azure Databricks Apache Spark + Databricks + Enterprise Cloud = Azure Databricks</vt:lpstr>
      <vt:lpstr>Azure Databricks Apache Spark + Databricks + Enterprise Cloud = Azure Databricks</vt:lpstr>
      <vt:lpstr>Azure Databricks Resources Apache Spark + Databricks + Enterprise Cloud = Azure Databricks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Sebastian Birk</dc:creator>
  <cp:keywords/>
  <dc:description/>
  <cp:lastModifiedBy>Sebastian Birk</cp:lastModifiedBy>
  <cp:revision>31</cp:revision>
  <dcterms:created xsi:type="dcterms:W3CDTF">2022-01-26T20:36:32Z</dcterms:created>
  <dcterms:modified xsi:type="dcterms:W3CDTF">2022-08-06T19:28:47Z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0x01010010DBE25014007C43AB29127536D2A5D2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2022-01-26T20:37:54Z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ContentBits">
    <vt:lpwstr>0</vt:lpwstr>
  </property>
</Properties>
</file>